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4" r:id="rId5"/>
    <p:sldId id="286" r:id="rId6"/>
    <p:sldId id="288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96" r:id="rId18"/>
    <p:sldId id="260" r:id="rId19"/>
    <p:sldId id="267" r:id="rId20"/>
    <p:sldId id="266" r:id="rId21"/>
    <p:sldId id="268" r:id="rId22"/>
    <p:sldId id="305" r:id="rId23"/>
    <p:sldId id="298" r:id="rId24"/>
    <p:sldId id="299" r:id="rId25"/>
    <p:sldId id="287" r:id="rId26"/>
    <p:sldId id="289" r:id="rId27"/>
    <p:sldId id="290" r:id="rId28"/>
    <p:sldId id="301" r:id="rId29"/>
    <p:sldId id="292" r:id="rId30"/>
    <p:sldId id="300" r:id="rId31"/>
    <p:sldId id="302" r:id="rId32"/>
    <p:sldId id="303" r:id="rId33"/>
    <p:sldId id="304" r:id="rId34"/>
    <p:sldId id="295" r:id="rId35"/>
    <p:sldId id="269" r:id="rId36"/>
    <p:sldId id="265" r:id="rId37"/>
    <p:sldId id="272" r:id="rId38"/>
    <p:sldId id="273" r:id="rId3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70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aw, Judith" userId="b4b37682-1188-4547-b21c-b1ec7ba07f94" providerId="ADAL" clId="{40501F1C-2FBC-411C-AC44-FEF1D3E0632E}"/>
    <pc:docChg chg="modSld">
      <pc:chgData name="Shaw, Judith" userId="b4b37682-1188-4547-b21c-b1ec7ba07f94" providerId="ADAL" clId="{40501F1C-2FBC-411C-AC44-FEF1D3E0632E}" dt="2024-11-27T17:15:15.806" v="76" actId="12"/>
      <pc:docMkLst>
        <pc:docMk/>
      </pc:docMkLst>
      <pc:sldChg chg="modSp">
        <pc:chgData name="Shaw, Judith" userId="b4b37682-1188-4547-b21c-b1ec7ba07f94" providerId="ADAL" clId="{40501F1C-2FBC-411C-AC44-FEF1D3E0632E}" dt="2024-11-27T17:08:46.346" v="1" actId="20577"/>
        <pc:sldMkLst>
          <pc:docMk/>
          <pc:sldMk cId="4166071980" sldId="260"/>
        </pc:sldMkLst>
      </pc:sldChg>
      <pc:sldChg chg="modSp">
        <pc:chgData name="Shaw, Judith" userId="b4b37682-1188-4547-b21c-b1ec7ba07f94" providerId="ADAL" clId="{40501F1C-2FBC-411C-AC44-FEF1D3E0632E}" dt="2024-11-27T17:15:15.806" v="76" actId="12"/>
        <pc:sldMkLst>
          <pc:docMk/>
          <pc:sldMk cId="203249281" sldId="269"/>
        </pc:sldMkLst>
      </pc:sldChg>
    </pc:docChg>
  </pc:docChgLst>
  <pc:docChgLst>
    <pc:chgData name="Shaw, Judith" userId="b4b37682-1188-4547-b21c-b1ec7ba07f94" providerId="ADAL" clId="{FFAC3566-9D83-493E-87B2-81119E8BC65C}"/>
    <pc:docChg chg="modSld">
      <pc:chgData name="Shaw, Judith" userId="b4b37682-1188-4547-b21c-b1ec7ba07f94" providerId="ADAL" clId="{FFAC3566-9D83-493E-87B2-81119E8BC65C}" dt="2025-02-26T21:21:10.805" v="0" actId="1076"/>
      <pc:docMkLst>
        <pc:docMk/>
      </pc:docMkLst>
      <pc:sldChg chg="modSp mod">
        <pc:chgData name="Shaw, Judith" userId="b4b37682-1188-4547-b21c-b1ec7ba07f94" providerId="ADAL" clId="{FFAC3566-9D83-493E-87B2-81119E8BC65C}" dt="2025-02-26T21:21:10.805" v="0" actId="1076"/>
        <pc:sldMkLst>
          <pc:docMk/>
          <pc:sldMk cId="2254148244" sldId="276"/>
        </pc:sldMkLst>
        <pc:picChg chg="mod">
          <ac:chgData name="Shaw, Judith" userId="b4b37682-1188-4547-b21c-b1ec7ba07f94" providerId="ADAL" clId="{FFAC3566-9D83-493E-87B2-81119E8BC65C}" dt="2025-02-26T21:21:10.805" v="0" actId="1076"/>
          <ac:picMkLst>
            <pc:docMk/>
            <pc:sldMk cId="2254148244" sldId="276"/>
            <ac:picMk id="3" creationId="{3C506C23-B295-DF4A-4F43-996A23115F36}"/>
          </ac:picMkLst>
        </pc:picChg>
      </pc:sldChg>
    </pc:docChg>
  </pc:docChgLst>
  <pc:docChgLst>
    <pc:chgData name="Shaw, Judith" userId="b4b37682-1188-4547-b21c-b1ec7ba07f94" providerId="ADAL" clId="{0B54E657-C061-48D2-83DD-8718E0F59463}"/>
    <pc:docChg chg="undo redo custSel addSld delSld modSld sldOrd">
      <pc:chgData name="Shaw, Judith" userId="b4b37682-1188-4547-b21c-b1ec7ba07f94" providerId="ADAL" clId="{0B54E657-C061-48D2-83DD-8718E0F59463}" dt="2025-01-15T15:56:00.097" v="1321"/>
      <pc:docMkLst>
        <pc:docMk/>
      </pc:docMkLst>
      <pc:sldChg chg="delSp modSp mod delDesignElem">
        <pc:chgData name="Shaw, Judith" userId="b4b37682-1188-4547-b21c-b1ec7ba07f94" providerId="ADAL" clId="{0B54E657-C061-48D2-83DD-8718E0F59463}" dt="2025-01-15T14:53:42.536" v="1147" actId="26606"/>
        <pc:sldMkLst>
          <pc:docMk/>
          <pc:sldMk cId="2518488693" sldId="256"/>
        </pc:sldMkLst>
        <pc:spChg chg="mod">
          <ac:chgData name="Shaw, Judith" userId="b4b37682-1188-4547-b21c-b1ec7ba07f94" providerId="ADAL" clId="{0B54E657-C061-48D2-83DD-8718E0F59463}" dt="2025-01-15T14:53:42.536" v="1147" actId="26606"/>
          <ac:spMkLst>
            <pc:docMk/>
            <pc:sldMk cId="2518488693" sldId="256"/>
            <ac:spMk id="2" creationId="{B5621FD3-F7CB-6D19-8804-A377B19E2972}"/>
          </ac:spMkLst>
        </pc:spChg>
        <pc:spChg chg="mod">
          <ac:chgData name="Shaw, Judith" userId="b4b37682-1188-4547-b21c-b1ec7ba07f94" providerId="ADAL" clId="{0B54E657-C061-48D2-83DD-8718E0F59463}" dt="2025-01-15T14:53:42.536" v="1147" actId="26606"/>
          <ac:spMkLst>
            <pc:docMk/>
            <pc:sldMk cId="2518488693" sldId="256"/>
            <ac:spMk id="3" creationId="{EA16EA2B-8F29-26B5-8486-BFFC67F2D6CB}"/>
          </ac:spMkLst>
        </pc:spChg>
        <pc:picChg chg="mod">
          <ac:chgData name="Shaw, Judith" userId="b4b37682-1188-4547-b21c-b1ec7ba07f94" providerId="ADAL" clId="{0B54E657-C061-48D2-83DD-8718E0F59463}" dt="2025-01-15T14:53:42.536" v="1147" actId="26606"/>
          <ac:picMkLst>
            <pc:docMk/>
            <pc:sldMk cId="2518488693" sldId="256"/>
            <ac:picMk id="1026" creationId="{F0E5008D-8195-A076-9A1F-5D35E712B384}"/>
          </ac:picMkLst>
        </pc:picChg>
      </pc:sldChg>
      <pc:sldChg chg="addSp delSp modSp mod delDesignElem">
        <pc:chgData name="Shaw, Judith" userId="b4b37682-1188-4547-b21c-b1ec7ba07f94" providerId="ADAL" clId="{0B54E657-C061-48D2-83DD-8718E0F59463}" dt="2025-01-15T14:54:30.567" v="1154" actId="26606"/>
        <pc:sldMkLst>
          <pc:docMk/>
          <pc:sldMk cId="3130489478" sldId="257"/>
        </pc:sldMkLst>
        <pc:spChg chg="mod">
          <ac:chgData name="Shaw, Judith" userId="b4b37682-1188-4547-b21c-b1ec7ba07f94" providerId="ADAL" clId="{0B54E657-C061-48D2-83DD-8718E0F59463}" dt="2025-01-15T14:54:30.567" v="1154" actId="26606"/>
          <ac:spMkLst>
            <pc:docMk/>
            <pc:sldMk cId="3130489478" sldId="257"/>
            <ac:spMk id="2" creationId="{6AB68331-D8FC-E9F1-EDD2-D036829440A8}"/>
          </ac:spMkLst>
        </pc:spChg>
        <pc:spChg chg="add">
          <ac:chgData name="Shaw, Judith" userId="b4b37682-1188-4547-b21c-b1ec7ba07f94" providerId="ADAL" clId="{0B54E657-C061-48D2-83DD-8718E0F59463}" dt="2025-01-15T14:54:30.567" v="1154" actId="26606"/>
          <ac:spMkLst>
            <pc:docMk/>
            <pc:sldMk cId="3130489478" sldId="257"/>
            <ac:spMk id="48" creationId="{9F4444CE-BC8D-4D61-B303-4C05614E62AB}"/>
          </ac:spMkLst>
        </pc:spChg>
        <pc:spChg chg="add">
          <ac:chgData name="Shaw, Judith" userId="b4b37682-1188-4547-b21c-b1ec7ba07f94" providerId="ADAL" clId="{0B54E657-C061-48D2-83DD-8718E0F59463}" dt="2025-01-15T14:54:30.567" v="1154" actId="26606"/>
          <ac:spMkLst>
            <pc:docMk/>
            <pc:sldMk cId="3130489478" sldId="257"/>
            <ac:spMk id="49" creationId="{73772B81-181F-48B7-8826-4D9686D15DF5}"/>
          </ac:spMkLst>
        </pc:spChg>
        <pc:spChg chg="add">
          <ac:chgData name="Shaw, Judith" userId="b4b37682-1188-4547-b21c-b1ec7ba07f94" providerId="ADAL" clId="{0B54E657-C061-48D2-83DD-8718E0F59463}" dt="2025-01-15T14:54:30.567" v="1154" actId="26606"/>
          <ac:spMkLst>
            <pc:docMk/>
            <pc:sldMk cId="3130489478" sldId="257"/>
            <ac:spMk id="50" creationId="{B2205F6E-03C6-4E92-877C-E2482F6599AA}"/>
          </ac:spMkLst>
        </pc:spChg>
        <pc:graphicFrameChg chg="mod modGraphic">
          <ac:chgData name="Shaw, Judith" userId="b4b37682-1188-4547-b21c-b1ec7ba07f94" providerId="ADAL" clId="{0B54E657-C061-48D2-83DD-8718E0F59463}" dt="2025-01-15T14:54:30.567" v="1154" actId="26606"/>
          <ac:graphicFrameMkLst>
            <pc:docMk/>
            <pc:sldMk cId="3130489478" sldId="257"/>
            <ac:graphicFrameMk id="23" creationId="{4151E424-65B6-BF68-E9A1-5CA2A42CAD5C}"/>
          </ac:graphicFrameMkLst>
        </pc:graphicFrameChg>
      </pc:sldChg>
      <pc:sldChg chg="addSp delSp modSp mod delDesignElem">
        <pc:chgData name="Shaw, Judith" userId="b4b37682-1188-4547-b21c-b1ec7ba07f94" providerId="ADAL" clId="{0B54E657-C061-48D2-83DD-8718E0F59463}" dt="2025-01-15T14:55:02.449" v="1157" actId="26606"/>
        <pc:sldMkLst>
          <pc:docMk/>
          <pc:sldMk cId="3132178397" sldId="258"/>
        </pc:sldMkLst>
        <pc:spChg chg="mod">
          <ac:chgData name="Shaw, Judith" userId="b4b37682-1188-4547-b21c-b1ec7ba07f94" providerId="ADAL" clId="{0B54E657-C061-48D2-83DD-8718E0F59463}" dt="2025-01-15T14:55:02.449" v="1157" actId="26606"/>
          <ac:spMkLst>
            <pc:docMk/>
            <pc:sldMk cId="3132178397" sldId="258"/>
            <ac:spMk id="2" creationId="{2F7FD8B8-087E-004D-18A3-BD4CECCB5DD6}"/>
          </ac:spMkLst>
        </pc:spChg>
        <pc:spChg chg="add">
          <ac:chgData name="Shaw, Judith" userId="b4b37682-1188-4547-b21c-b1ec7ba07f94" providerId="ADAL" clId="{0B54E657-C061-48D2-83DD-8718E0F59463}" dt="2025-01-15T14:55:02.449" v="1157" actId="26606"/>
          <ac:spMkLst>
            <pc:docMk/>
            <pc:sldMk cId="3132178397" sldId="258"/>
            <ac:spMk id="16" creationId="{9F4444CE-BC8D-4D61-B303-4C05614E62AB}"/>
          </ac:spMkLst>
        </pc:spChg>
        <pc:spChg chg="add">
          <ac:chgData name="Shaw, Judith" userId="b4b37682-1188-4547-b21c-b1ec7ba07f94" providerId="ADAL" clId="{0B54E657-C061-48D2-83DD-8718E0F59463}" dt="2025-01-15T14:55:02.449" v="1157" actId="26606"/>
          <ac:spMkLst>
            <pc:docMk/>
            <pc:sldMk cId="3132178397" sldId="258"/>
            <ac:spMk id="18" creationId="{73772B81-181F-48B7-8826-4D9686D15DF5}"/>
          </ac:spMkLst>
        </pc:spChg>
        <pc:spChg chg="add">
          <ac:chgData name="Shaw, Judith" userId="b4b37682-1188-4547-b21c-b1ec7ba07f94" providerId="ADAL" clId="{0B54E657-C061-48D2-83DD-8718E0F59463}" dt="2025-01-15T14:55:02.449" v="1157" actId="26606"/>
          <ac:spMkLst>
            <pc:docMk/>
            <pc:sldMk cId="3132178397" sldId="258"/>
            <ac:spMk id="20" creationId="{B2205F6E-03C6-4E92-877C-E2482F6599AA}"/>
          </ac:spMkLst>
        </pc:spChg>
        <pc:graphicFrameChg chg="mod modGraphic">
          <ac:chgData name="Shaw, Judith" userId="b4b37682-1188-4547-b21c-b1ec7ba07f94" providerId="ADAL" clId="{0B54E657-C061-48D2-83DD-8718E0F59463}" dt="2025-01-15T14:55:02.449" v="1157" actId="26606"/>
          <ac:graphicFrameMkLst>
            <pc:docMk/>
            <pc:sldMk cId="3132178397" sldId="258"/>
            <ac:graphicFrameMk id="5" creationId="{06CDCC23-30B4-FEE0-DBFB-4D9AE4680298}"/>
          </ac:graphicFrameMkLst>
        </pc:graphicFrameChg>
      </pc:sldChg>
      <pc:sldChg chg="addSp delSp modSp mod delDesignElem">
        <pc:chgData name="Shaw, Judith" userId="b4b37682-1188-4547-b21c-b1ec7ba07f94" providerId="ADAL" clId="{0B54E657-C061-48D2-83DD-8718E0F59463}" dt="2025-01-15T15:07:58.136" v="1251" actId="20577"/>
        <pc:sldMkLst>
          <pc:docMk/>
          <pc:sldMk cId="4166071980" sldId="260"/>
        </pc:sldMkLst>
        <pc:spChg chg="mod">
          <ac:chgData name="Shaw, Judith" userId="b4b37682-1188-4547-b21c-b1ec7ba07f94" providerId="ADAL" clId="{0B54E657-C061-48D2-83DD-8718E0F59463}" dt="2025-01-15T14:57:43.150" v="1176" actId="26606"/>
          <ac:spMkLst>
            <pc:docMk/>
            <pc:sldMk cId="4166071980" sldId="260"/>
            <ac:spMk id="2" creationId="{E01028DE-36AF-AA86-4447-C3AA19AF1780}"/>
          </ac:spMkLst>
        </pc:spChg>
        <pc:spChg chg="add">
          <ac:chgData name="Shaw, Judith" userId="b4b37682-1188-4547-b21c-b1ec7ba07f94" providerId="ADAL" clId="{0B54E657-C061-48D2-83DD-8718E0F59463}" dt="2025-01-15T14:57:43.150" v="1176" actId="26606"/>
          <ac:spMkLst>
            <pc:docMk/>
            <pc:sldMk cId="4166071980" sldId="260"/>
            <ac:spMk id="26" creationId="{66D61E08-70C3-48D8-BEA0-787111DC30DA}"/>
          </ac:spMkLst>
        </pc:spChg>
        <pc:spChg chg="add">
          <ac:chgData name="Shaw, Judith" userId="b4b37682-1188-4547-b21c-b1ec7ba07f94" providerId="ADAL" clId="{0B54E657-C061-48D2-83DD-8718E0F59463}" dt="2025-01-15T14:57:43.150" v="1176" actId="26606"/>
          <ac:spMkLst>
            <pc:docMk/>
            <pc:sldMk cId="4166071980" sldId="260"/>
            <ac:spMk id="28" creationId="{FC55298F-0AE5-478E-AD2B-03C2614C5833}"/>
          </ac:spMkLst>
        </pc:spChg>
        <pc:spChg chg="add">
          <ac:chgData name="Shaw, Judith" userId="b4b37682-1188-4547-b21c-b1ec7ba07f94" providerId="ADAL" clId="{0B54E657-C061-48D2-83DD-8718E0F59463}" dt="2025-01-15T14:57:43.150" v="1176" actId="26606"/>
          <ac:spMkLst>
            <pc:docMk/>
            <pc:sldMk cId="4166071980" sldId="260"/>
            <ac:spMk id="30" creationId="{C180E4EA-0B63-4779-A895-7E90E71088F3}"/>
          </ac:spMkLst>
        </pc:spChg>
        <pc:spChg chg="add">
          <ac:chgData name="Shaw, Judith" userId="b4b37682-1188-4547-b21c-b1ec7ba07f94" providerId="ADAL" clId="{0B54E657-C061-48D2-83DD-8718E0F59463}" dt="2025-01-15T14:57:43.150" v="1176" actId="26606"/>
          <ac:spMkLst>
            <pc:docMk/>
            <pc:sldMk cId="4166071980" sldId="260"/>
            <ac:spMk id="32" creationId="{CEE01D9D-3DE8-4EED-B0D3-8F3C79CC7673}"/>
          </ac:spMkLst>
        </pc:spChg>
        <pc:spChg chg="add">
          <ac:chgData name="Shaw, Judith" userId="b4b37682-1188-4547-b21c-b1ec7ba07f94" providerId="ADAL" clId="{0B54E657-C061-48D2-83DD-8718E0F59463}" dt="2025-01-15T14:57:43.150" v="1176" actId="26606"/>
          <ac:spMkLst>
            <pc:docMk/>
            <pc:sldMk cId="4166071980" sldId="260"/>
            <ac:spMk id="34" creationId="{89AF5CE9-607F-43F4-8983-DCD6DA4051FD}"/>
          </ac:spMkLst>
        </pc:spChg>
        <pc:spChg chg="add">
          <ac:chgData name="Shaw, Judith" userId="b4b37682-1188-4547-b21c-b1ec7ba07f94" providerId="ADAL" clId="{0B54E657-C061-48D2-83DD-8718E0F59463}" dt="2025-01-15T14:57:43.150" v="1176" actId="26606"/>
          <ac:spMkLst>
            <pc:docMk/>
            <pc:sldMk cId="4166071980" sldId="260"/>
            <ac:spMk id="36" creationId="{6EEA2DBD-9E1E-4521-8C01-F32AD18A89E3}"/>
          </ac:spMkLst>
        </pc:spChg>
        <pc:spChg chg="add">
          <ac:chgData name="Shaw, Judith" userId="b4b37682-1188-4547-b21c-b1ec7ba07f94" providerId="ADAL" clId="{0B54E657-C061-48D2-83DD-8718E0F59463}" dt="2025-01-15T14:57:43.150" v="1176" actId="26606"/>
          <ac:spMkLst>
            <pc:docMk/>
            <pc:sldMk cId="4166071980" sldId="260"/>
            <ac:spMk id="38" creationId="{15BBD2C1-BA9B-46A9-A27A-33498B169272}"/>
          </ac:spMkLst>
        </pc:spChg>
        <pc:grpChg chg="add">
          <ac:chgData name="Shaw, Judith" userId="b4b37682-1188-4547-b21c-b1ec7ba07f94" providerId="ADAL" clId="{0B54E657-C061-48D2-83DD-8718E0F59463}" dt="2025-01-15T14:57:43.150" v="1176" actId="26606"/>
          <ac:grpSpMkLst>
            <pc:docMk/>
            <pc:sldMk cId="4166071980" sldId="260"/>
            <ac:grpSpMk id="10" creationId="{88C9B83F-64CD-41C1-925F-A08801FFD0BD}"/>
          </ac:grpSpMkLst>
        </pc:grpChg>
        <pc:graphicFrameChg chg="mod">
          <ac:chgData name="Shaw, Judith" userId="b4b37682-1188-4547-b21c-b1ec7ba07f94" providerId="ADAL" clId="{0B54E657-C061-48D2-83DD-8718E0F59463}" dt="2025-01-15T15:07:58.136" v="1251" actId="20577"/>
          <ac:graphicFrameMkLst>
            <pc:docMk/>
            <pc:sldMk cId="4166071980" sldId="260"/>
            <ac:graphicFrameMk id="5" creationId="{A44F96A4-B43C-7E83-500A-5A27AA882E0F}"/>
          </ac:graphicFrameMkLst>
        </pc:graphicFrameChg>
        <pc:cxnChg chg="add">
          <ac:chgData name="Shaw, Judith" userId="b4b37682-1188-4547-b21c-b1ec7ba07f94" providerId="ADAL" clId="{0B54E657-C061-48D2-83DD-8718E0F59463}" dt="2025-01-15T14:57:43.150" v="1176" actId="26606"/>
          <ac:cxnSpMkLst>
            <pc:docMk/>
            <pc:sldMk cId="4166071980" sldId="260"/>
            <ac:cxnSpMk id="24" creationId="{F8A9B20B-D1DD-4573-B5EC-558029519236}"/>
          </ac:cxnSpMkLst>
        </pc:cxnChg>
      </pc:sldChg>
      <pc:sldChg chg="delSp modSp mod delDesignElem">
        <pc:chgData name="Shaw, Judith" userId="b4b37682-1188-4547-b21c-b1ec7ba07f94" providerId="ADAL" clId="{0B54E657-C061-48D2-83DD-8718E0F59463}" dt="2025-01-15T15:13:03.541" v="1272"/>
        <pc:sldMkLst>
          <pc:docMk/>
          <pc:sldMk cId="4261033623" sldId="265"/>
        </pc:sldMkLst>
        <pc:spChg chg="mod">
          <ac:chgData name="Shaw, Judith" userId="b4b37682-1188-4547-b21c-b1ec7ba07f94" providerId="ADAL" clId="{0B54E657-C061-48D2-83DD-8718E0F59463}" dt="2025-01-15T15:00:18.187" v="1195" actId="26606"/>
          <ac:spMkLst>
            <pc:docMk/>
            <pc:sldMk cId="4261033623" sldId="265"/>
            <ac:spMk id="2" creationId="{A721FE27-4428-F6E4-AD8A-06A674E51D10}"/>
          </ac:spMkLst>
        </pc:spChg>
        <pc:graphicFrameChg chg="mod modGraphic">
          <ac:chgData name="Shaw, Judith" userId="b4b37682-1188-4547-b21c-b1ec7ba07f94" providerId="ADAL" clId="{0B54E657-C061-48D2-83DD-8718E0F59463}" dt="2025-01-15T15:13:03.541" v="1272"/>
          <ac:graphicFrameMkLst>
            <pc:docMk/>
            <pc:sldMk cId="4261033623" sldId="265"/>
            <ac:graphicFrameMk id="5" creationId="{BF706A74-29CE-753F-1746-4EA96D580644}"/>
          </ac:graphicFrameMkLst>
        </pc:graphicFrameChg>
      </pc:sldChg>
      <pc:sldChg chg="addSp delSp modSp mod delDesignElem">
        <pc:chgData name="Shaw, Judith" userId="b4b37682-1188-4547-b21c-b1ec7ba07f94" providerId="ADAL" clId="{0B54E657-C061-48D2-83DD-8718E0F59463}" dt="2025-01-15T14:57:57.001" v="1178" actId="26606"/>
        <pc:sldMkLst>
          <pc:docMk/>
          <pc:sldMk cId="2207776125" sldId="266"/>
        </pc:sldMkLst>
        <pc:spChg chg="mod">
          <ac:chgData name="Shaw, Judith" userId="b4b37682-1188-4547-b21c-b1ec7ba07f94" providerId="ADAL" clId="{0B54E657-C061-48D2-83DD-8718E0F59463}" dt="2025-01-15T14:57:57.001" v="1178" actId="26606"/>
          <ac:spMkLst>
            <pc:docMk/>
            <pc:sldMk cId="2207776125" sldId="266"/>
            <ac:spMk id="2" creationId="{E4DB1987-3BB5-7758-3CC8-49FD78B5B4D7}"/>
          </ac:spMkLst>
        </pc:spChg>
        <pc:spChg chg="add">
          <ac:chgData name="Shaw, Judith" userId="b4b37682-1188-4547-b21c-b1ec7ba07f94" providerId="ADAL" clId="{0B54E657-C061-48D2-83DD-8718E0F59463}" dt="2025-01-15T14:57:57.001" v="1178" actId="26606"/>
          <ac:spMkLst>
            <pc:docMk/>
            <pc:sldMk cId="2207776125" sldId="266"/>
            <ac:spMk id="7" creationId="{CEE01D9D-3DE8-4EED-B0D3-8F3C79CC7673}"/>
          </ac:spMkLst>
        </pc:spChg>
        <pc:spChg chg="add">
          <ac:chgData name="Shaw, Judith" userId="b4b37682-1188-4547-b21c-b1ec7ba07f94" providerId="ADAL" clId="{0B54E657-C061-48D2-83DD-8718E0F59463}" dt="2025-01-15T14:57:57.001" v="1178" actId="26606"/>
          <ac:spMkLst>
            <pc:docMk/>
            <pc:sldMk cId="2207776125" sldId="266"/>
            <ac:spMk id="8" creationId="{89AF5CE9-607F-43F4-8983-DCD6DA4051FD}"/>
          </ac:spMkLst>
        </pc:spChg>
        <pc:spChg chg="add">
          <ac:chgData name="Shaw, Judith" userId="b4b37682-1188-4547-b21c-b1ec7ba07f94" providerId="ADAL" clId="{0B54E657-C061-48D2-83DD-8718E0F59463}" dt="2025-01-15T14:57:57.001" v="1178" actId="26606"/>
          <ac:spMkLst>
            <pc:docMk/>
            <pc:sldMk cId="2207776125" sldId="266"/>
            <ac:spMk id="9" creationId="{6EEA2DBD-9E1E-4521-8C01-F32AD18A89E3}"/>
          </ac:spMkLst>
        </pc:spChg>
        <pc:spChg chg="add">
          <ac:chgData name="Shaw, Judith" userId="b4b37682-1188-4547-b21c-b1ec7ba07f94" providerId="ADAL" clId="{0B54E657-C061-48D2-83DD-8718E0F59463}" dt="2025-01-15T14:57:57.001" v="1178" actId="26606"/>
          <ac:spMkLst>
            <pc:docMk/>
            <pc:sldMk cId="2207776125" sldId="266"/>
            <ac:spMk id="26" creationId="{66D61E08-70C3-48D8-BEA0-787111DC30DA}"/>
          </ac:spMkLst>
        </pc:spChg>
        <pc:spChg chg="add">
          <ac:chgData name="Shaw, Judith" userId="b4b37682-1188-4547-b21c-b1ec7ba07f94" providerId="ADAL" clId="{0B54E657-C061-48D2-83DD-8718E0F59463}" dt="2025-01-15T14:57:57.001" v="1178" actId="26606"/>
          <ac:spMkLst>
            <pc:docMk/>
            <pc:sldMk cId="2207776125" sldId="266"/>
            <ac:spMk id="28" creationId="{FC55298F-0AE5-478E-AD2B-03C2614C5833}"/>
          </ac:spMkLst>
        </pc:spChg>
        <pc:spChg chg="add">
          <ac:chgData name="Shaw, Judith" userId="b4b37682-1188-4547-b21c-b1ec7ba07f94" providerId="ADAL" clId="{0B54E657-C061-48D2-83DD-8718E0F59463}" dt="2025-01-15T14:57:57.001" v="1178" actId="26606"/>
          <ac:spMkLst>
            <pc:docMk/>
            <pc:sldMk cId="2207776125" sldId="266"/>
            <ac:spMk id="30" creationId="{C180E4EA-0B63-4779-A895-7E90E71088F3}"/>
          </ac:spMkLst>
        </pc:spChg>
        <pc:spChg chg="add">
          <ac:chgData name="Shaw, Judith" userId="b4b37682-1188-4547-b21c-b1ec7ba07f94" providerId="ADAL" clId="{0B54E657-C061-48D2-83DD-8718E0F59463}" dt="2025-01-15T14:57:57.001" v="1178" actId="26606"/>
          <ac:spMkLst>
            <pc:docMk/>
            <pc:sldMk cId="2207776125" sldId="266"/>
            <ac:spMk id="38" creationId="{15BBD2C1-BA9B-46A9-A27A-33498B169272}"/>
          </ac:spMkLst>
        </pc:spChg>
        <pc:grpChg chg="add">
          <ac:chgData name="Shaw, Judith" userId="b4b37682-1188-4547-b21c-b1ec7ba07f94" providerId="ADAL" clId="{0B54E657-C061-48D2-83DD-8718E0F59463}" dt="2025-01-15T14:57:57.001" v="1178" actId="26606"/>
          <ac:grpSpMkLst>
            <pc:docMk/>
            <pc:sldMk cId="2207776125" sldId="266"/>
            <ac:grpSpMk id="10" creationId="{88C9B83F-64CD-41C1-925F-A08801FFD0BD}"/>
          </ac:grpSpMkLst>
        </pc:grpChg>
        <pc:cxnChg chg="add">
          <ac:chgData name="Shaw, Judith" userId="b4b37682-1188-4547-b21c-b1ec7ba07f94" providerId="ADAL" clId="{0B54E657-C061-48D2-83DD-8718E0F59463}" dt="2025-01-15T14:57:57.001" v="1178" actId="26606"/>
          <ac:cxnSpMkLst>
            <pc:docMk/>
            <pc:sldMk cId="2207776125" sldId="266"/>
            <ac:cxnSpMk id="24" creationId="{F8A9B20B-D1DD-4573-B5EC-558029519236}"/>
          </ac:cxnSpMkLst>
        </pc:cxnChg>
      </pc:sldChg>
      <pc:sldChg chg="addSp delSp modSp mod delDesignElem">
        <pc:chgData name="Shaw, Judith" userId="b4b37682-1188-4547-b21c-b1ec7ba07f94" providerId="ADAL" clId="{0B54E657-C061-48D2-83DD-8718E0F59463}" dt="2025-01-15T14:57:50.462" v="1177" actId="26606"/>
        <pc:sldMkLst>
          <pc:docMk/>
          <pc:sldMk cId="3307529408" sldId="267"/>
        </pc:sldMkLst>
        <pc:spChg chg="mod">
          <ac:chgData name="Shaw, Judith" userId="b4b37682-1188-4547-b21c-b1ec7ba07f94" providerId="ADAL" clId="{0B54E657-C061-48D2-83DD-8718E0F59463}" dt="2025-01-15T14:57:50.462" v="1177" actId="26606"/>
          <ac:spMkLst>
            <pc:docMk/>
            <pc:sldMk cId="3307529408" sldId="267"/>
            <ac:spMk id="2" creationId="{E01028DE-36AF-AA86-4447-C3AA19AF1780}"/>
          </ac:spMkLst>
        </pc:spChg>
        <pc:spChg chg="add">
          <ac:chgData name="Shaw, Judith" userId="b4b37682-1188-4547-b21c-b1ec7ba07f94" providerId="ADAL" clId="{0B54E657-C061-48D2-83DD-8718E0F59463}" dt="2025-01-15T14:57:50.462" v="1177" actId="26606"/>
          <ac:spMkLst>
            <pc:docMk/>
            <pc:sldMk cId="3307529408" sldId="267"/>
            <ac:spMk id="26" creationId="{66D61E08-70C3-48D8-BEA0-787111DC30DA}"/>
          </ac:spMkLst>
        </pc:spChg>
        <pc:spChg chg="add">
          <ac:chgData name="Shaw, Judith" userId="b4b37682-1188-4547-b21c-b1ec7ba07f94" providerId="ADAL" clId="{0B54E657-C061-48D2-83DD-8718E0F59463}" dt="2025-01-15T14:57:50.462" v="1177" actId="26606"/>
          <ac:spMkLst>
            <pc:docMk/>
            <pc:sldMk cId="3307529408" sldId="267"/>
            <ac:spMk id="28" creationId="{FC55298F-0AE5-478E-AD2B-03C2614C5833}"/>
          </ac:spMkLst>
        </pc:spChg>
        <pc:spChg chg="add">
          <ac:chgData name="Shaw, Judith" userId="b4b37682-1188-4547-b21c-b1ec7ba07f94" providerId="ADAL" clId="{0B54E657-C061-48D2-83DD-8718E0F59463}" dt="2025-01-15T14:57:50.462" v="1177" actId="26606"/>
          <ac:spMkLst>
            <pc:docMk/>
            <pc:sldMk cId="3307529408" sldId="267"/>
            <ac:spMk id="30" creationId="{C180E4EA-0B63-4779-A895-7E90E71088F3}"/>
          </ac:spMkLst>
        </pc:spChg>
        <pc:spChg chg="add">
          <ac:chgData name="Shaw, Judith" userId="b4b37682-1188-4547-b21c-b1ec7ba07f94" providerId="ADAL" clId="{0B54E657-C061-48D2-83DD-8718E0F59463}" dt="2025-01-15T14:57:50.462" v="1177" actId="26606"/>
          <ac:spMkLst>
            <pc:docMk/>
            <pc:sldMk cId="3307529408" sldId="267"/>
            <ac:spMk id="32" creationId="{CEE01D9D-3DE8-4EED-B0D3-8F3C79CC7673}"/>
          </ac:spMkLst>
        </pc:spChg>
        <pc:spChg chg="add">
          <ac:chgData name="Shaw, Judith" userId="b4b37682-1188-4547-b21c-b1ec7ba07f94" providerId="ADAL" clId="{0B54E657-C061-48D2-83DD-8718E0F59463}" dt="2025-01-15T14:57:50.462" v="1177" actId="26606"/>
          <ac:spMkLst>
            <pc:docMk/>
            <pc:sldMk cId="3307529408" sldId="267"/>
            <ac:spMk id="34" creationId="{89AF5CE9-607F-43F4-8983-DCD6DA4051FD}"/>
          </ac:spMkLst>
        </pc:spChg>
        <pc:spChg chg="add">
          <ac:chgData name="Shaw, Judith" userId="b4b37682-1188-4547-b21c-b1ec7ba07f94" providerId="ADAL" clId="{0B54E657-C061-48D2-83DD-8718E0F59463}" dt="2025-01-15T14:57:50.462" v="1177" actId="26606"/>
          <ac:spMkLst>
            <pc:docMk/>
            <pc:sldMk cId="3307529408" sldId="267"/>
            <ac:spMk id="36" creationId="{6EEA2DBD-9E1E-4521-8C01-F32AD18A89E3}"/>
          </ac:spMkLst>
        </pc:spChg>
        <pc:spChg chg="add">
          <ac:chgData name="Shaw, Judith" userId="b4b37682-1188-4547-b21c-b1ec7ba07f94" providerId="ADAL" clId="{0B54E657-C061-48D2-83DD-8718E0F59463}" dt="2025-01-15T14:57:50.462" v="1177" actId="26606"/>
          <ac:spMkLst>
            <pc:docMk/>
            <pc:sldMk cId="3307529408" sldId="267"/>
            <ac:spMk id="38" creationId="{15BBD2C1-BA9B-46A9-A27A-33498B169272}"/>
          </ac:spMkLst>
        </pc:spChg>
        <pc:grpChg chg="add">
          <ac:chgData name="Shaw, Judith" userId="b4b37682-1188-4547-b21c-b1ec7ba07f94" providerId="ADAL" clId="{0B54E657-C061-48D2-83DD-8718E0F59463}" dt="2025-01-15T14:57:50.462" v="1177" actId="26606"/>
          <ac:grpSpMkLst>
            <pc:docMk/>
            <pc:sldMk cId="3307529408" sldId="267"/>
            <ac:grpSpMk id="10" creationId="{88C9B83F-64CD-41C1-925F-A08801FFD0BD}"/>
          </ac:grpSpMkLst>
        </pc:grpChg>
        <pc:cxnChg chg="add">
          <ac:chgData name="Shaw, Judith" userId="b4b37682-1188-4547-b21c-b1ec7ba07f94" providerId="ADAL" clId="{0B54E657-C061-48D2-83DD-8718E0F59463}" dt="2025-01-15T14:57:50.462" v="1177" actId="26606"/>
          <ac:cxnSpMkLst>
            <pc:docMk/>
            <pc:sldMk cId="3307529408" sldId="267"/>
            <ac:cxnSpMk id="22" creationId="{A57C1A16-B8AB-4D99-A195-A38F556A6486}"/>
          </ac:cxnSpMkLst>
        </pc:cxnChg>
      </pc:sldChg>
      <pc:sldChg chg="addSp delSp modSp mod delDesignElem">
        <pc:chgData name="Shaw, Judith" userId="b4b37682-1188-4547-b21c-b1ec7ba07f94" providerId="ADAL" clId="{0B54E657-C061-48D2-83DD-8718E0F59463}" dt="2025-01-15T14:58:08.247" v="1179" actId="26606"/>
        <pc:sldMkLst>
          <pc:docMk/>
          <pc:sldMk cId="1187956931" sldId="268"/>
        </pc:sldMkLst>
        <pc:spChg chg="mod">
          <ac:chgData name="Shaw, Judith" userId="b4b37682-1188-4547-b21c-b1ec7ba07f94" providerId="ADAL" clId="{0B54E657-C061-48D2-83DD-8718E0F59463}" dt="2025-01-15T14:58:08.247" v="1179" actId="26606"/>
          <ac:spMkLst>
            <pc:docMk/>
            <pc:sldMk cId="1187956931" sldId="268"/>
            <ac:spMk id="2" creationId="{E4DB1987-3BB5-7758-3CC8-49FD78B5B4D7}"/>
          </ac:spMkLst>
        </pc:spChg>
        <pc:spChg chg="add">
          <ac:chgData name="Shaw, Judith" userId="b4b37682-1188-4547-b21c-b1ec7ba07f94" providerId="ADAL" clId="{0B54E657-C061-48D2-83DD-8718E0F59463}" dt="2025-01-15T14:58:08.247" v="1179" actId="26606"/>
          <ac:spMkLst>
            <pc:docMk/>
            <pc:sldMk cId="1187956931" sldId="268"/>
            <ac:spMk id="10" creationId="{BDDE9CD4-0E0A-4129-8689-A89C4E9A666D}"/>
          </ac:spMkLst>
        </pc:spChg>
        <pc:grpChg chg="add">
          <ac:chgData name="Shaw, Judith" userId="b4b37682-1188-4547-b21c-b1ec7ba07f94" providerId="ADAL" clId="{0B54E657-C061-48D2-83DD-8718E0F59463}" dt="2025-01-15T14:58:08.247" v="1179" actId="26606"/>
          <ac:grpSpMkLst>
            <pc:docMk/>
            <pc:sldMk cId="1187956931" sldId="268"/>
            <ac:grpSpMk id="12" creationId="{85DB3CA2-FA66-42B9-90EF-394894352D8C}"/>
          </ac:grpSpMkLst>
        </pc:grpChg>
        <pc:graphicFrameChg chg="mod modGraphic">
          <ac:chgData name="Shaw, Judith" userId="b4b37682-1188-4547-b21c-b1ec7ba07f94" providerId="ADAL" clId="{0B54E657-C061-48D2-83DD-8718E0F59463}" dt="2025-01-15T14:58:08.247" v="1179" actId="26606"/>
          <ac:graphicFrameMkLst>
            <pc:docMk/>
            <pc:sldMk cId="1187956931" sldId="268"/>
            <ac:graphicFrameMk id="5" creationId="{A908DF77-FF6D-85A3-0AEF-2AE8830A76F3}"/>
          </ac:graphicFrameMkLst>
        </pc:graphicFrameChg>
      </pc:sldChg>
      <pc:sldChg chg="addSp delSp modSp mod delDesignElem">
        <pc:chgData name="Shaw, Judith" userId="b4b37682-1188-4547-b21c-b1ec7ba07f94" providerId="ADAL" clId="{0B54E657-C061-48D2-83DD-8718E0F59463}" dt="2025-01-15T15:12:06.783" v="1270" actId="20577"/>
        <pc:sldMkLst>
          <pc:docMk/>
          <pc:sldMk cId="203249281" sldId="269"/>
        </pc:sldMkLst>
        <pc:spChg chg="mod">
          <ac:chgData name="Shaw, Judith" userId="b4b37682-1188-4547-b21c-b1ec7ba07f94" providerId="ADAL" clId="{0B54E657-C061-48D2-83DD-8718E0F59463}" dt="2025-01-15T14:59:51.186" v="1194" actId="26606"/>
          <ac:spMkLst>
            <pc:docMk/>
            <pc:sldMk cId="203249281" sldId="269"/>
            <ac:spMk id="2" creationId="{E01028DE-36AF-AA86-4447-C3AA19AF1780}"/>
          </ac:spMkLst>
        </pc:spChg>
        <pc:graphicFrameChg chg="mod modGraphic">
          <ac:chgData name="Shaw, Judith" userId="b4b37682-1188-4547-b21c-b1ec7ba07f94" providerId="ADAL" clId="{0B54E657-C061-48D2-83DD-8718E0F59463}" dt="2025-01-15T15:12:06.783" v="1270" actId="20577"/>
          <ac:graphicFrameMkLst>
            <pc:docMk/>
            <pc:sldMk cId="203249281" sldId="269"/>
            <ac:graphicFrameMk id="5" creationId="{A44F96A4-B43C-7E83-500A-5A27AA882E0F}"/>
          </ac:graphicFrameMkLst>
        </pc:graphicFrameChg>
      </pc:sldChg>
      <pc:sldChg chg="addSp delSp modSp mod delDesignElem">
        <pc:chgData name="Shaw, Judith" userId="b4b37682-1188-4547-b21c-b1ec7ba07f94" providerId="ADAL" clId="{0B54E657-C061-48D2-83DD-8718E0F59463}" dt="2025-01-15T15:13:34.878" v="1273" actId="14100"/>
        <pc:sldMkLst>
          <pc:docMk/>
          <pc:sldMk cId="3150461945" sldId="272"/>
        </pc:sldMkLst>
        <pc:spChg chg="mod">
          <ac:chgData name="Shaw, Judith" userId="b4b37682-1188-4547-b21c-b1ec7ba07f94" providerId="ADAL" clId="{0B54E657-C061-48D2-83DD-8718E0F59463}" dt="2025-01-15T15:00:33.960" v="1196" actId="26606"/>
          <ac:spMkLst>
            <pc:docMk/>
            <pc:sldMk cId="3150461945" sldId="272"/>
            <ac:spMk id="2" creationId="{6D51F07A-70C1-82B5-D027-19292420F614}"/>
          </ac:spMkLst>
        </pc:spChg>
        <pc:spChg chg="add">
          <ac:chgData name="Shaw, Judith" userId="b4b37682-1188-4547-b21c-b1ec7ba07f94" providerId="ADAL" clId="{0B54E657-C061-48D2-83DD-8718E0F59463}" dt="2025-01-15T15:00:33.960" v="1196" actId="26606"/>
          <ac:spMkLst>
            <pc:docMk/>
            <pc:sldMk cId="3150461945" sldId="272"/>
            <ac:spMk id="10" creationId="{EB6743CF-E74B-4A3C-A785-599069DB89DF}"/>
          </ac:spMkLst>
        </pc:spChg>
        <pc:graphicFrameChg chg="mod modGraphic">
          <ac:chgData name="Shaw, Judith" userId="b4b37682-1188-4547-b21c-b1ec7ba07f94" providerId="ADAL" clId="{0B54E657-C061-48D2-83DD-8718E0F59463}" dt="2025-01-15T15:13:34.878" v="1273" actId="14100"/>
          <ac:graphicFrameMkLst>
            <pc:docMk/>
            <pc:sldMk cId="3150461945" sldId="272"/>
            <ac:graphicFrameMk id="5" creationId="{239CCF13-130A-FC0D-8599-E6C2839354D3}"/>
          </ac:graphicFrameMkLst>
        </pc:graphicFrameChg>
      </pc:sldChg>
      <pc:sldChg chg="addSp delSp modSp mod setBg delDesignElem chgLayout">
        <pc:chgData name="Shaw, Judith" userId="b4b37682-1188-4547-b21c-b1ec7ba07f94" providerId="ADAL" clId="{0B54E657-C061-48D2-83DD-8718E0F59463}" dt="2025-01-15T15:56:00.097" v="1321"/>
        <pc:sldMkLst>
          <pc:docMk/>
          <pc:sldMk cId="1323624814" sldId="273"/>
        </pc:sldMkLst>
        <pc:spChg chg="mod ord">
          <ac:chgData name="Shaw, Judith" userId="b4b37682-1188-4547-b21c-b1ec7ba07f94" providerId="ADAL" clId="{0B54E657-C061-48D2-83DD-8718E0F59463}" dt="2025-01-15T15:00:49.449" v="1197" actId="26606"/>
          <ac:spMkLst>
            <pc:docMk/>
            <pc:sldMk cId="1323624814" sldId="273"/>
            <ac:spMk id="2" creationId="{4E979DBA-20A3-BBBB-C639-857EA3306728}"/>
          </ac:spMkLst>
        </pc:spChg>
        <pc:spChg chg="add">
          <ac:chgData name="Shaw, Judith" userId="b4b37682-1188-4547-b21c-b1ec7ba07f94" providerId="ADAL" clId="{0B54E657-C061-48D2-83DD-8718E0F59463}" dt="2025-01-15T15:00:49.449" v="1197" actId="26606"/>
          <ac:spMkLst>
            <pc:docMk/>
            <pc:sldMk cId="1323624814" sldId="273"/>
            <ac:spMk id="23" creationId="{655AE6B0-AC9E-4167-806F-E9DB135FC46B}"/>
          </ac:spMkLst>
        </pc:spChg>
        <pc:spChg chg="add">
          <ac:chgData name="Shaw, Judith" userId="b4b37682-1188-4547-b21c-b1ec7ba07f94" providerId="ADAL" clId="{0B54E657-C061-48D2-83DD-8718E0F59463}" dt="2025-01-15T15:00:49.449" v="1197" actId="26606"/>
          <ac:spMkLst>
            <pc:docMk/>
            <pc:sldMk cId="1323624814" sldId="273"/>
            <ac:spMk id="39" creationId="{87BD1F4E-A66D-4C06-86DA-8D56CA7A3B41}"/>
          </ac:spMkLst>
        </pc:spChg>
        <pc:grpChg chg="add">
          <ac:chgData name="Shaw, Judith" userId="b4b37682-1188-4547-b21c-b1ec7ba07f94" providerId="ADAL" clId="{0B54E657-C061-48D2-83DD-8718E0F59463}" dt="2025-01-15T15:00:49.449" v="1197" actId="26606"/>
          <ac:grpSpMkLst>
            <pc:docMk/>
            <pc:sldMk cId="1323624814" sldId="273"/>
            <ac:grpSpMk id="24" creationId="{3523416A-383B-4FDC-B4C9-D8EDDFE9C043}"/>
          </ac:grpSpMkLst>
        </pc:grpChg>
        <pc:graphicFrameChg chg="add mod modGraphic">
          <ac:chgData name="Shaw, Judith" userId="b4b37682-1188-4547-b21c-b1ec7ba07f94" providerId="ADAL" clId="{0B54E657-C061-48D2-83DD-8718E0F59463}" dt="2025-01-15T15:14:21.891" v="1277"/>
          <ac:graphicFrameMkLst>
            <pc:docMk/>
            <pc:sldMk cId="1323624814" sldId="273"/>
            <ac:graphicFrameMk id="21" creationId="{46BDF534-5707-0EE2-0252-ADF07D97CBC7}"/>
          </ac:graphicFrameMkLst>
        </pc:graphicFrameChg>
      </pc:sldChg>
      <pc:sldChg chg="addSp delSp modSp mod delDesignElem">
        <pc:chgData name="Shaw, Judith" userId="b4b37682-1188-4547-b21c-b1ec7ba07f94" providerId="ADAL" clId="{0B54E657-C061-48D2-83DD-8718E0F59463}" dt="2025-01-15T14:55:22.848" v="1160" actId="26606"/>
        <pc:sldMkLst>
          <pc:docMk/>
          <pc:sldMk cId="1534810711" sldId="274"/>
        </pc:sldMkLst>
        <pc:spChg chg="mod">
          <ac:chgData name="Shaw, Judith" userId="b4b37682-1188-4547-b21c-b1ec7ba07f94" providerId="ADAL" clId="{0B54E657-C061-48D2-83DD-8718E0F59463}" dt="2025-01-15T14:55:22.848" v="1160" actId="26606"/>
          <ac:spMkLst>
            <pc:docMk/>
            <pc:sldMk cId="1534810711" sldId="274"/>
            <ac:spMk id="2" creationId="{F9303A7B-8266-C902-1940-8FCA616598F2}"/>
          </ac:spMkLst>
        </pc:spChg>
        <pc:spChg chg="add">
          <ac:chgData name="Shaw, Judith" userId="b4b37682-1188-4547-b21c-b1ec7ba07f94" providerId="ADAL" clId="{0B54E657-C061-48D2-83DD-8718E0F59463}" dt="2025-01-15T14:55:22.848" v="1160" actId="26606"/>
          <ac:spMkLst>
            <pc:docMk/>
            <pc:sldMk cId="1534810711" sldId="274"/>
            <ac:spMk id="16" creationId="{9F4444CE-BC8D-4D61-B303-4C05614E62AB}"/>
          </ac:spMkLst>
        </pc:spChg>
        <pc:spChg chg="add">
          <ac:chgData name="Shaw, Judith" userId="b4b37682-1188-4547-b21c-b1ec7ba07f94" providerId="ADAL" clId="{0B54E657-C061-48D2-83DD-8718E0F59463}" dt="2025-01-15T14:55:22.848" v="1160" actId="26606"/>
          <ac:spMkLst>
            <pc:docMk/>
            <pc:sldMk cId="1534810711" sldId="274"/>
            <ac:spMk id="17" creationId="{73772B81-181F-48B7-8826-4D9686D15DF5}"/>
          </ac:spMkLst>
        </pc:spChg>
        <pc:spChg chg="add">
          <ac:chgData name="Shaw, Judith" userId="b4b37682-1188-4547-b21c-b1ec7ba07f94" providerId="ADAL" clId="{0B54E657-C061-48D2-83DD-8718E0F59463}" dt="2025-01-15T14:55:22.848" v="1160" actId="26606"/>
          <ac:spMkLst>
            <pc:docMk/>
            <pc:sldMk cId="1534810711" sldId="274"/>
            <ac:spMk id="18" creationId="{B2205F6E-03C6-4E92-877C-E2482F6599AA}"/>
          </ac:spMkLst>
        </pc:spChg>
        <pc:graphicFrameChg chg="mod modGraphic">
          <ac:chgData name="Shaw, Judith" userId="b4b37682-1188-4547-b21c-b1ec7ba07f94" providerId="ADAL" clId="{0B54E657-C061-48D2-83DD-8718E0F59463}" dt="2025-01-15T14:55:22.848" v="1160" actId="26606"/>
          <ac:graphicFrameMkLst>
            <pc:docMk/>
            <pc:sldMk cId="1534810711" sldId="274"/>
            <ac:graphicFrameMk id="5" creationId="{E1BFE053-C764-0F47-C5D7-75951E27619B}"/>
          </ac:graphicFrameMkLst>
        </pc:graphicFrameChg>
      </pc:sldChg>
      <pc:sldChg chg="addSp new del mod">
        <pc:chgData name="Shaw, Judith" userId="b4b37682-1188-4547-b21c-b1ec7ba07f94" providerId="ADAL" clId="{0B54E657-C061-48D2-83DD-8718E0F59463}" dt="2025-01-13T16:13:19.701" v="308" actId="47"/>
        <pc:sldMkLst>
          <pc:docMk/>
          <pc:sldMk cId="922968881" sldId="275"/>
        </pc:sldMkLst>
      </pc:sldChg>
      <pc:sldChg chg="addSp delSp modSp new mod ord setBg modClrScheme delDesignElem chgLayout">
        <pc:chgData name="Shaw, Judith" userId="b4b37682-1188-4547-b21c-b1ec7ba07f94" providerId="ADAL" clId="{0B54E657-C061-48D2-83DD-8718E0F59463}" dt="2025-01-15T14:56:22.646" v="1165" actId="26606"/>
        <pc:sldMkLst>
          <pc:docMk/>
          <pc:sldMk cId="2254148244" sldId="276"/>
        </pc:sldMkLst>
        <pc:spChg chg="add">
          <ac:chgData name="Shaw, Judith" userId="b4b37682-1188-4547-b21c-b1ec7ba07f94" providerId="ADAL" clId="{0B54E657-C061-48D2-83DD-8718E0F59463}" dt="2025-01-15T14:56:22.646" v="1165" actId="26606"/>
          <ac:spMkLst>
            <pc:docMk/>
            <pc:sldMk cId="2254148244" sldId="276"/>
            <ac:spMk id="5" creationId="{03E8462A-FEBA-4848-81CC-3F8DA3E477BE}"/>
          </ac:spMkLst>
        </pc:spChg>
        <pc:spChg chg="add">
          <ac:chgData name="Shaw, Judith" userId="b4b37682-1188-4547-b21c-b1ec7ba07f94" providerId="ADAL" clId="{0B54E657-C061-48D2-83DD-8718E0F59463}" dt="2025-01-15T14:56:22.646" v="1165" actId="26606"/>
          <ac:spMkLst>
            <pc:docMk/>
            <pc:sldMk cId="2254148244" sldId="276"/>
            <ac:spMk id="21" creationId="{7941F9B1-B01B-4A84-89D9-B169AEB4E456}"/>
          </ac:spMkLst>
        </pc:spChg>
        <pc:grpChg chg="add">
          <ac:chgData name="Shaw, Judith" userId="b4b37682-1188-4547-b21c-b1ec7ba07f94" providerId="ADAL" clId="{0B54E657-C061-48D2-83DD-8718E0F59463}" dt="2025-01-15T14:56:22.646" v="1165" actId="26606"/>
          <ac:grpSpMkLst>
            <pc:docMk/>
            <pc:sldMk cId="2254148244" sldId="276"/>
            <ac:grpSpMk id="20" creationId="{2109F83F-40FE-4DB3-84CC-09FB3340D06D}"/>
          </ac:grpSpMkLst>
        </pc:grpChg>
        <pc:picChg chg="add mod">
          <ac:chgData name="Shaw, Judith" userId="b4b37682-1188-4547-b21c-b1ec7ba07f94" providerId="ADAL" clId="{0B54E657-C061-48D2-83DD-8718E0F59463}" dt="2025-01-15T14:56:22.646" v="1165" actId="26606"/>
          <ac:picMkLst>
            <pc:docMk/>
            <pc:sldMk cId="2254148244" sldId="276"/>
            <ac:picMk id="3" creationId="{3C506C23-B295-DF4A-4F43-996A23115F36}"/>
          </ac:picMkLst>
        </pc:picChg>
      </pc:sldChg>
      <pc:sldChg chg="addSp delSp modSp new mod setBg delDesignElem">
        <pc:chgData name="Shaw, Judith" userId="b4b37682-1188-4547-b21c-b1ec7ba07f94" providerId="ADAL" clId="{0B54E657-C061-48D2-83DD-8718E0F59463}" dt="2025-01-15T14:56:32.579" v="1166" actId="26606"/>
        <pc:sldMkLst>
          <pc:docMk/>
          <pc:sldMk cId="2204254555" sldId="277"/>
        </pc:sldMkLst>
        <pc:spChg chg="add">
          <ac:chgData name="Shaw, Judith" userId="b4b37682-1188-4547-b21c-b1ec7ba07f94" providerId="ADAL" clId="{0B54E657-C061-48D2-83DD-8718E0F59463}" dt="2025-01-15T14:56:32.579" v="1166" actId="26606"/>
          <ac:spMkLst>
            <pc:docMk/>
            <pc:sldMk cId="2204254555" sldId="277"/>
            <ac:spMk id="8" creationId="{03E8462A-FEBA-4848-81CC-3F8DA3E477BE}"/>
          </ac:spMkLst>
        </pc:spChg>
        <pc:spChg chg="add">
          <ac:chgData name="Shaw, Judith" userId="b4b37682-1188-4547-b21c-b1ec7ba07f94" providerId="ADAL" clId="{0B54E657-C061-48D2-83DD-8718E0F59463}" dt="2025-01-15T14:56:32.579" v="1166" actId="26606"/>
          <ac:spMkLst>
            <pc:docMk/>
            <pc:sldMk cId="2204254555" sldId="277"/>
            <ac:spMk id="21" creationId="{7941F9B1-B01B-4A84-89D9-B169AEB4E456}"/>
          </ac:spMkLst>
        </pc:spChg>
        <pc:grpChg chg="add">
          <ac:chgData name="Shaw, Judith" userId="b4b37682-1188-4547-b21c-b1ec7ba07f94" providerId="ADAL" clId="{0B54E657-C061-48D2-83DD-8718E0F59463}" dt="2025-01-15T14:56:32.579" v="1166" actId="26606"/>
          <ac:grpSpMkLst>
            <pc:docMk/>
            <pc:sldMk cId="2204254555" sldId="277"/>
            <ac:grpSpMk id="10" creationId="{2109F83F-40FE-4DB3-84CC-09FB3340D06D}"/>
          </ac:grpSpMkLst>
        </pc:grpChg>
        <pc:picChg chg="add mod">
          <ac:chgData name="Shaw, Judith" userId="b4b37682-1188-4547-b21c-b1ec7ba07f94" providerId="ADAL" clId="{0B54E657-C061-48D2-83DD-8718E0F59463}" dt="2025-01-15T14:56:32.579" v="1166" actId="26606"/>
          <ac:picMkLst>
            <pc:docMk/>
            <pc:sldMk cId="2204254555" sldId="277"/>
            <ac:picMk id="3" creationId="{4F066496-8307-4C8D-99FB-0144331840DC}"/>
          </ac:picMkLst>
        </pc:picChg>
      </pc:sldChg>
      <pc:sldChg chg="addSp delSp modSp new mod setBg delDesignElem">
        <pc:chgData name="Shaw, Judith" userId="b4b37682-1188-4547-b21c-b1ec7ba07f94" providerId="ADAL" clId="{0B54E657-C061-48D2-83DD-8718E0F59463}" dt="2025-01-15T14:56:37.379" v="1167" actId="26606"/>
        <pc:sldMkLst>
          <pc:docMk/>
          <pc:sldMk cId="3150224962" sldId="278"/>
        </pc:sldMkLst>
        <pc:spChg chg="add">
          <ac:chgData name="Shaw, Judith" userId="b4b37682-1188-4547-b21c-b1ec7ba07f94" providerId="ADAL" clId="{0B54E657-C061-48D2-83DD-8718E0F59463}" dt="2025-01-15T14:56:37.379" v="1167" actId="26606"/>
          <ac:spMkLst>
            <pc:docMk/>
            <pc:sldMk cId="3150224962" sldId="278"/>
            <ac:spMk id="5" creationId="{03E8462A-FEBA-4848-81CC-3F8DA3E477BE}"/>
          </ac:spMkLst>
        </pc:spChg>
        <pc:spChg chg="add">
          <ac:chgData name="Shaw, Judith" userId="b4b37682-1188-4547-b21c-b1ec7ba07f94" providerId="ADAL" clId="{0B54E657-C061-48D2-83DD-8718E0F59463}" dt="2025-01-15T14:56:37.379" v="1167" actId="26606"/>
          <ac:spMkLst>
            <pc:docMk/>
            <pc:sldMk cId="3150224962" sldId="278"/>
            <ac:spMk id="21" creationId="{7941F9B1-B01B-4A84-89D9-B169AEB4E456}"/>
          </ac:spMkLst>
        </pc:spChg>
        <pc:grpChg chg="add">
          <ac:chgData name="Shaw, Judith" userId="b4b37682-1188-4547-b21c-b1ec7ba07f94" providerId="ADAL" clId="{0B54E657-C061-48D2-83DD-8718E0F59463}" dt="2025-01-15T14:56:37.379" v="1167" actId="26606"/>
          <ac:grpSpMkLst>
            <pc:docMk/>
            <pc:sldMk cId="3150224962" sldId="278"/>
            <ac:grpSpMk id="6" creationId="{2109F83F-40FE-4DB3-84CC-09FB3340D06D}"/>
          </ac:grpSpMkLst>
        </pc:grpChg>
        <pc:picChg chg="add mod">
          <ac:chgData name="Shaw, Judith" userId="b4b37682-1188-4547-b21c-b1ec7ba07f94" providerId="ADAL" clId="{0B54E657-C061-48D2-83DD-8718E0F59463}" dt="2025-01-15T14:56:37.379" v="1167" actId="26606"/>
          <ac:picMkLst>
            <pc:docMk/>
            <pc:sldMk cId="3150224962" sldId="278"/>
            <ac:picMk id="3" creationId="{B4469B24-CFCF-A189-EF74-A6CEF69A06B9}"/>
          </ac:picMkLst>
        </pc:picChg>
      </pc:sldChg>
      <pc:sldChg chg="addSp delSp modSp new mod setBg delDesignElem">
        <pc:chgData name="Shaw, Judith" userId="b4b37682-1188-4547-b21c-b1ec7ba07f94" providerId="ADAL" clId="{0B54E657-C061-48D2-83DD-8718E0F59463}" dt="2025-01-15T14:56:44.962" v="1168" actId="26606"/>
        <pc:sldMkLst>
          <pc:docMk/>
          <pc:sldMk cId="3130482283" sldId="279"/>
        </pc:sldMkLst>
        <pc:spChg chg="add">
          <ac:chgData name="Shaw, Judith" userId="b4b37682-1188-4547-b21c-b1ec7ba07f94" providerId="ADAL" clId="{0B54E657-C061-48D2-83DD-8718E0F59463}" dt="2025-01-15T14:56:44.962" v="1168" actId="26606"/>
          <ac:spMkLst>
            <pc:docMk/>
            <pc:sldMk cId="3130482283" sldId="279"/>
            <ac:spMk id="8" creationId="{03E8462A-FEBA-4848-81CC-3F8DA3E477BE}"/>
          </ac:spMkLst>
        </pc:spChg>
        <pc:spChg chg="add">
          <ac:chgData name="Shaw, Judith" userId="b4b37682-1188-4547-b21c-b1ec7ba07f94" providerId="ADAL" clId="{0B54E657-C061-48D2-83DD-8718E0F59463}" dt="2025-01-15T14:56:44.962" v="1168" actId="26606"/>
          <ac:spMkLst>
            <pc:docMk/>
            <pc:sldMk cId="3130482283" sldId="279"/>
            <ac:spMk id="21" creationId="{7941F9B1-B01B-4A84-89D9-B169AEB4E456}"/>
          </ac:spMkLst>
        </pc:spChg>
        <pc:grpChg chg="add">
          <ac:chgData name="Shaw, Judith" userId="b4b37682-1188-4547-b21c-b1ec7ba07f94" providerId="ADAL" clId="{0B54E657-C061-48D2-83DD-8718E0F59463}" dt="2025-01-15T14:56:44.962" v="1168" actId="26606"/>
          <ac:grpSpMkLst>
            <pc:docMk/>
            <pc:sldMk cId="3130482283" sldId="279"/>
            <ac:grpSpMk id="10" creationId="{2109F83F-40FE-4DB3-84CC-09FB3340D06D}"/>
          </ac:grpSpMkLst>
        </pc:grpChg>
        <pc:picChg chg="add mod">
          <ac:chgData name="Shaw, Judith" userId="b4b37682-1188-4547-b21c-b1ec7ba07f94" providerId="ADAL" clId="{0B54E657-C061-48D2-83DD-8718E0F59463}" dt="2025-01-15T14:56:44.962" v="1168" actId="26606"/>
          <ac:picMkLst>
            <pc:docMk/>
            <pc:sldMk cId="3130482283" sldId="279"/>
            <ac:picMk id="3" creationId="{181617F0-E8BF-A18D-36DA-D299D18F2A99}"/>
          </ac:picMkLst>
        </pc:picChg>
      </pc:sldChg>
      <pc:sldChg chg="addSp delSp modSp new mod setBg delDesignElem">
        <pc:chgData name="Shaw, Judith" userId="b4b37682-1188-4547-b21c-b1ec7ba07f94" providerId="ADAL" clId="{0B54E657-C061-48D2-83DD-8718E0F59463}" dt="2025-01-15T14:56:52.685" v="1169" actId="26606"/>
        <pc:sldMkLst>
          <pc:docMk/>
          <pc:sldMk cId="1829354780" sldId="280"/>
        </pc:sldMkLst>
        <pc:spChg chg="add">
          <ac:chgData name="Shaw, Judith" userId="b4b37682-1188-4547-b21c-b1ec7ba07f94" providerId="ADAL" clId="{0B54E657-C061-48D2-83DD-8718E0F59463}" dt="2025-01-15T14:56:52.685" v="1169" actId="26606"/>
          <ac:spMkLst>
            <pc:docMk/>
            <pc:sldMk cId="1829354780" sldId="280"/>
            <ac:spMk id="5" creationId="{03E8462A-FEBA-4848-81CC-3F8DA3E477BE}"/>
          </ac:spMkLst>
        </pc:spChg>
        <pc:spChg chg="add">
          <ac:chgData name="Shaw, Judith" userId="b4b37682-1188-4547-b21c-b1ec7ba07f94" providerId="ADAL" clId="{0B54E657-C061-48D2-83DD-8718E0F59463}" dt="2025-01-15T14:56:52.685" v="1169" actId="26606"/>
          <ac:spMkLst>
            <pc:docMk/>
            <pc:sldMk cId="1829354780" sldId="280"/>
            <ac:spMk id="21" creationId="{7941F9B1-B01B-4A84-89D9-B169AEB4E456}"/>
          </ac:spMkLst>
        </pc:spChg>
        <pc:grpChg chg="add">
          <ac:chgData name="Shaw, Judith" userId="b4b37682-1188-4547-b21c-b1ec7ba07f94" providerId="ADAL" clId="{0B54E657-C061-48D2-83DD-8718E0F59463}" dt="2025-01-15T14:56:52.685" v="1169" actId="26606"/>
          <ac:grpSpMkLst>
            <pc:docMk/>
            <pc:sldMk cId="1829354780" sldId="280"/>
            <ac:grpSpMk id="6" creationId="{2109F83F-40FE-4DB3-84CC-09FB3340D06D}"/>
          </ac:grpSpMkLst>
        </pc:grpChg>
        <pc:picChg chg="add mod">
          <ac:chgData name="Shaw, Judith" userId="b4b37682-1188-4547-b21c-b1ec7ba07f94" providerId="ADAL" clId="{0B54E657-C061-48D2-83DD-8718E0F59463}" dt="2025-01-15T14:56:52.685" v="1169" actId="26606"/>
          <ac:picMkLst>
            <pc:docMk/>
            <pc:sldMk cId="1829354780" sldId="280"/>
            <ac:picMk id="3" creationId="{43D64E27-0509-29AC-871B-7BE283305AC9}"/>
          </ac:picMkLst>
        </pc:picChg>
      </pc:sldChg>
      <pc:sldChg chg="addSp delSp modSp new mod setBg delDesignElem">
        <pc:chgData name="Shaw, Judith" userId="b4b37682-1188-4547-b21c-b1ec7ba07f94" providerId="ADAL" clId="{0B54E657-C061-48D2-83DD-8718E0F59463}" dt="2025-01-15T14:57:01.954" v="1170" actId="26606"/>
        <pc:sldMkLst>
          <pc:docMk/>
          <pc:sldMk cId="2043622441" sldId="281"/>
        </pc:sldMkLst>
        <pc:spChg chg="add">
          <ac:chgData name="Shaw, Judith" userId="b4b37682-1188-4547-b21c-b1ec7ba07f94" providerId="ADAL" clId="{0B54E657-C061-48D2-83DD-8718E0F59463}" dt="2025-01-15T14:57:01.954" v="1170" actId="26606"/>
          <ac:spMkLst>
            <pc:docMk/>
            <pc:sldMk cId="2043622441" sldId="281"/>
            <ac:spMk id="8" creationId="{03E8462A-FEBA-4848-81CC-3F8DA3E477BE}"/>
          </ac:spMkLst>
        </pc:spChg>
        <pc:spChg chg="add">
          <ac:chgData name="Shaw, Judith" userId="b4b37682-1188-4547-b21c-b1ec7ba07f94" providerId="ADAL" clId="{0B54E657-C061-48D2-83DD-8718E0F59463}" dt="2025-01-15T14:57:01.954" v="1170" actId="26606"/>
          <ac:spMkLst>
            <pc:docMk/>
            <pc:sldMk cId="2043622441" sldId="281"/>
            <ac:spMk id="21" creationId="{7941F9B1-B01B-4A84-89D9-B169AEB4E456}"/>
          </ac:spMkLst>
        </pc:spChg>
        <pc:grpChg chg="add">
          <ac:chgData name="Shaw, Judith" userId="b4b37682-1188-4547-b21c-b1ec7ba07f94" providerId="ADAL" clId="{0B54E657-C061-48D2-83DD-8718E0F59463}" dt="2025-01-15T14:57:01.954" v="1170" actId="26606"/>
          <ac:grpSpMkLst>
            <pc:docMk/>
            <pc:sldMk cId="2043622441" sldId="281"/>
            <ac:grpSpMk id="10" creationId="{2109F83F-40FE-4DB3-84CC-09FB3340D06D}"/>
          </ac:grpSpMkLst>
        </pc:grpChg>
        <pc:picChg chg="add mod">
          <ac:chgData name="Shaw, Judith" userId="b4b37682-1188-4547-b21c-b1ec7ba07f94" providerId="ADAL" clId="{0B54E657-C061-48D2-83DD-8718E0F59463}" dt="2025-01-15T14:57:01.954" v="1170" actId="26606"/>
          <ac:picMkLst>
            <pc:docMk/>
            <pc:sldMk cId="2043622441" sldId="281"/>
            <ac:picMk id="3" creationId="{4D9FB4E2-503B-513A-9D07-26378D772BA0}"/>
          </ac:picMkLst>
        </pc:picChg>
      </pc:sldChg>
      <pc:sldChg chg="addSp delSp modSp new mod setBg delDesignElem">
        <pc:chgData name="Shaw, Judith" userId="b4b37682-1188-4547-b21c-b1ec7ba07f94" providerId="ADAL" clId="{0B54E657-C061-48D2-83DD-8718E0F59463}" dt="2025-01-15T14:57:06.707" v="1171" actId="26606"/>
        <pc:sldMkLst>
          <pc:docMk/>
          <pc:sldMk cId="3777035369" sldId="282"/>
        </pc:sldMkLst>
        <pc:spChg chg="add">
          <ac:chgData name="Shaw, Judith" userId="b4b37682-1188-4547-b21c-b1ec7ba07f94" providerId="ADAL" clId="{0B54E657-C061-48D2-83DD-8718E0F59463}" dt="2025-01-15T14:57:06.707" v="1171" actId="26606"/>
          <ac:spMkLst>
            <pc:docMk/>
            <pc:sldMk cId="3777035369" sldId="282"/>
            <ac:spMk id="5" creationId="{03E8462A-FEBA-4848-81CC-3F8DA3E477BE}"/>
          </ac:spMkLst>
        </pc:spChg>
        <pc:spChg chg="add">
          <ac:chgData name="Shaw, Judith" userId="b4b37682-1188-4547-b21c-b1ec7ba07f94" providerId="ADAL" clId="{0B54E657-C061-48D2-83DD-8718E0F59463}" dt="2025-01-15T14:57:06.707" v="1171" actId="26606"/>
          <ac:spMkLst>
            <pc:docMk/>
            <pc:sldMk cId="3777035369" sldId="282"/>
            <ac:spMk id="21" creationId="{7941F9B1-B01B-4A84-89D9-B169AEB4E456}"/>
          </ac:spMkLst>
        </pc:spChg>
        <pc:grpChg chg="add">
          <ac:chgData name="Shaw, Judith" userId="b4b37682-1188-4547-b21c-b1ec7ba07f94" providerId="ADAL" clId="{0B54E657-C061-48D2-83DD-8718E0F59463}" dt="2025-01-15T14:57:06.707" v="1171" actId="26606"/>
          <ac:grpSpMkLst>
            <pc:docMk/>
            <pc:sldMk cId="3777035369" sldId="282"/>
            <ac:grpSpMk id="6" creationId="{2109F83F-40FE-4DB3-84CC-09FB3340D06D}"/>
          </ac:grpSpMkLst>
        </pc:grpChg>
        <pc:picChg chg="add mod">
          <ac:chgData name="Shaw, Judith" userId="b4b37682-1188-4547-b21c-b1ec7ba07f94" providerId="ADAL" clId="{0B54E657-C061-48D2-83DD-8718E0F59463}" dt="2025-01-15T14:57:06.707" v="1171" actId="26606"/>
          <ac:picMkLst>
            <pc:docMk/>
            <pc:sldMk cId="3777035369" sldId="282"/>
            <ac:picMk id="3" creationId="{68B7AD55-FF25-FE64-CD50-29D54650FEA7}"/>
          </ac:picMkLst>
        </pc:picChg>
      </pc:sldChg>
      <pc:sldChg chg="addSp delSp modSp new mod setBg delDesignElem">
        <pc:chgData name="Shaw, Judith" userId="b4b37682-1188-4547-b21c-b1ec7ba07f94" providerId="ADAL" clId="{0B54E657-C061-48D2-83DD-8718E0F59463}" dt="2025-01-15T14:57:16.469" v="1172" actId="26606"/>
        <pc:sldMkLst>
          <pc:docMk/>
          <pc:sldMk cId="1464234873" sldId="283"/>
        </pc:sldMkLst>
        <pc:spChg chg="add">
          <ac:chgData name="Shaw, Judith" userId="b4b37682-1188-4547-b21c-b1ec7ba07f94" providerId="ADAL" clId="{0B54E657-C061-48D2-83DD-8718E0F59463}" dt="2025-01-15T14:57:16.469" v="1172" actId="26606"/>
          <ac:spMkLst>
            <pc:docMk/>
            <pc:sldMk cId="1464234873" sldId="283"/>
            <ac:spMk id="5" creationId="{03E8462A-FEBA-4848-81CC-3F8DA3E477BE}"/>
          </ac:spMkLst>
        </pc:spChg>
        <pc:spChg chg="add">
          <ac:chgData name="Shaw, Judith" userId="b4b37682-1188-4547-b21c-b1ec7ba07f94" providerId="ADAL" clId="{0B54E657-C061-48D2-83DD-8718E0F59463}" dt="2025-01-15T14:57:16.469" v="1172" actId="26606"/>
          <ac:spMkLst>
            <pc:docMk/>
            <pc:sldMk cId="1464234873" sldId="283"/>
            <ac:spMk id="21" creationId="{7941F9B1-B01B-4A84-89D9-B169AEB4E456}"/>
          </ac:spMkLst>
        </pc:spChg>
        <pc:grpChg chg="add">
          <ac:chgData name="Shaw, Judith" userId="b4b37682-1188-4547-b21c-b1ec7ba07f94" providerId="ADAL" clId="{0B54E657-C061-48D2-83DD-8718E0F59463}" dt="2025-01-15T14:57:16.469" v="1172" actId="26606"/>
          <ac:grpSpMkLst>
            <pc:docMk/>
            <pc:sldMk cId="1464234873" sldId="283"/>
            <ac:grpSpMk id="6" creationId="{2109F83F-40FE-4DB3-84CC-09FB3340D06D}"/>
          </ac:grpSpMkLst>
        </pc:grpChg>
        <pc:picChg chg="add mod">
          <ac:chgData name="Shaw, Judith" userId="b4b37682-1188-4547-b21c-b1ec7ba07f94" providerId="ADAL" clId="{0B54E657-C061-48D2-83DD-8718E0F59463}" dt="2025-01-15T14:57:16.469" v="1172" actId="26606"/>
          <ac:picMkLst>
            <pc:docMk/>
            <pc:sldMk cId="1464234873" sldId="283"/>
            <ac:picMk id="3" creationId="{C7FC040C-67DA-FF45-7471-6DF89786B056}"/>
          </ac:picMkLst>
        </pc:picChg>
      </pc:sldChg>
      <pc:sldChg chg="addSp delSp modSp new mod ord setBg delDesignElem">
        <pc:chgData name="Shaw, Judith" userId="b4b37682-1188-4547-b21c-b1ec7ba07f94" providerId="ADAL" clId="{0B54E657-C061-48D2-83DD-8718E0F59463}" dt="2025-01-15T14:57:24.483" v="1173" actId="26606"/>
        <pc:sldMkLst>
          <pc:docMk/>
          <pc:sldMk cId="3836859561" sldId="284"/>
        </pc:sldMkLst>
        <pc:spChg chg="add">
          <ac:chgData name="Shaw, Judith" userId="b4b37682-1188-4547-b21c-b1ec7ba07f94" providerId="ADAL" clId="{0B54E657-C061-48D2-83DD-8718E0F59463}" dt="2025-01-15T14:57:24.483" v="1173" actId="26606"/>
          <ac:spMkLst>
            <pc:docMk/>
            <pc:sldMk cId="3836859561" sldId="284"/>
            <ac:spMk id="9" creationId="{03E8462A-FEBA-4848-81CC-3F8DA3E477BE}"/>
          </ac:spMkLst>
        </pc:spChg>
        <pc:spChg chg="add">
          <ac:chgData name="Shaw, Judith" userId="b4b37682-1188-4547-b21c-b1ec7ba07f94" providerId="ADAL" clId="{0B54E657-C061-48D2-83DD-8718E0F59463}" dt="2025-01-15T14:57:24.483" v="1173" actId="26606"/>
          <ac:spMkLst>
            <pc:docMk/>
            <pc:sldMk cId="3836859561" sldId="284"/>
            <ac:spMk id="25" creationId="{7941F9B1-B01B-4A84-89D9-B169AEB4E456}"/>
          </ac:spMkLst>
        </pc:spChg>
        <pc:grpChg chg="add">
          <ac:chgData name="Shaw, Judith" userId="b4b37682-1188-4547-b21c-b1ec7ba07f94" providerId="ADAL" clId="{0B54E657-C061-48D2-83DD-8718E0F59463}" dt="2025-01-15T14:57:24.483" v="1173" actId="26606"/>
          <ac:grpSpMkLst>
            <pc:docMk/>
            <pc:sldMk cId="3836859561" sldId="284"/>
            <ac:grpSpMk id="10" creationId="{2109F83F-40FE-4DB3-84CC-09FB3340D06D}"/>
          </ac:grpSpMkLst>
        </pc:grpChg>
        <pc:picChg chg="add mod">
          <ac:chgData name="Shaw, Judith" userId="b4b37682-1188-4547-b21c-b1ec7ba07f94" providerId="ADAL" clId="{0B54E657-C061-48D2-83DD-8718E0F59463}" dt="2025-01-15T14:57:24.483" v="1173" actId="26606"/>
          <ac:picMkLst>
            <pc:docMk/>
            <pc:sldMk cId="3836859561" sldId="284"/>
            <ac:picMk id="7" creationId="{A22541AE-7BB3-924D-092B-12EDE14B559A}"/>
          </ac:picMkLst>
        </pc:picChg>
      </pc:sldChg>
      <pc:sldChg chg="new del">
        <pc:chgData name="Shaw, Judith" userId="b4b37682-1188-4547-b21c-b1ec7ba07f94" providerId="ADAL" clId="{0B54E657-C061-48D2-83DD-8718E0F59463}" dt="2025-01-13T16:08:24.333" v="289" actId="680"/>
        <pc:sldMkLst>
          <pc:docMk/>
          <pc:sldMk cId="2117521029" sldId="285"/>
        </pc:sldMkLst>
      </pc:sldChg>
      <pc:sldChg chg="addSp delSp modSp new mod setBg delDesignElem">
        <pc:chgData name="Shaw, Judith" userId="b4b37682-1188-4547-b21c-b1ec7ba07f94" providerId="ADAL" clId="{0B54E657-C061-48D2-83DD-8718E0F59463}" dt="2025-01-15T14:57:28.133" v="1174" actId="26606"/>
        <pc:sldMkLst>
          <pc:docMk/>
          <pc:sldMk cId="4021859755" sldId="285"/>
        </pc:sldMkLst>
        <pc:spChg chg="add">
          <ac:chgData name="Shaw, Judith" userId="b4b37682-1188-4547-b21c-b1ec7ba07f94" providerId="ADAL" clId="{0B54E657-C061-48D2-83DD-8718E0F59463}" dt="2025-01-15T14:57:28.133" v="1174" actId="26606"/>
          <ac:spMkLst>
            <pc:docMk/>
            <pc:sldMk cId="4021859755" sldId="285"/>
            <ac:spMk id="5" creationId="{03E8462A-FEBA-4848-81CC-3F8DA3E477BE}"/>
          </ac:spMkLst>
        </pc:spChg>
        <pc:spChg chg="add">
          <ac:chgData name="Shaw, Judith" userId="b4b37682-1188-4547-b21c-b1ec7ba07f94" providerId="ADAL" clId="{0B54E657-C061-48D2-83DD-8718E0F59463}" dt="2025-01-15T14:57:28.133" v="1174" actId="26606"/>
          <ac:spMkLst>
            <pc:docMk/>
            <pc:sldMk cId="4021859755" sldId="285"/>
            <ac:spMk id="21" creationId="{7941F9B1-B01B-4A84-89D9-B169AEB4E456}"/>
          </ac:spMkLst>
        </pc:spChg>
        <pc:grpChg chg="add">
          <ac:chgData name="Shaw, Judith" userId="b4b37682-1188-4547-b21c-b1ec7ba07f94" providerId="ADAL" clId="{0B54E657-C061-48D2-83DD-8718E0F59463}" dt="2025-01-15T14:57:28.133" v="1174" actId="26606"/>
          <ac:grpSpMkLst>
            <pc:docMk/>
            <pc:sldMk cId="4021859755" sldId="285"/>
            <ac:grpSpMk id="6" creationId="{2109F83F-40FE-4DB3-84CC-09FB3340D06D}"/>
          </ac:grpSpMkLst>
        </pc:grpChg>
        <pc:picChg chg="add mod">
          <ac:chgData name="Shaw, Judith" userId="b4b37682-1188-4547-b21c-b1ec7ba07f94" providerId="ADAL" clId="{0B54E657-C061-48D2-83DD-8718E0F59463}" dt="2025-01-15T14:57:28.133" v="1174" actId="26606"/>
          <ac:picMkLst>
            <pc:docMk/>
            <pc:sldMk cId="4021859755" sldId="285"/>
            <ac:picMk id="3" creationId="{5F5A3DFB-B5E4-6C35-25B5-BBFA02FEC807}"/>
          </ac:picMkLst>
        </pc:picChg>
      </pc:sldChg>
      <pc:sldChg chg="addSp delSp modSp new mod setBg">
        <pc:chgData name="Shaw, Judith" userId="b4b37682-1188-4547-b21c-b1ec7ba07f94" providerId="ADAL" clId="{0B54E657-C061-48D2-83DD-8718E0F59463}" dt="2025-01-15T15:07:12.914" v="1249" actId="14100"/>
        <pc:sldMkLst>
          <pc:docMk/>
          <pc:sldMk cId="40024248" sldId="286"/>
        </pc:sldMkLst>
        <pc:spChg chg="add mod ord">
          <ac:chgData name="Shaw, Judith" userId="b4b37682-1188-4547-b21c-b1ec7ba07f94" providerId="ADAL" clId="{0B54E657-C061-48D2-83DD-8718E0F59463}" dt="2025-01-15T15:06:40.489" v="1242" actId="1076"/>
          <ac:spMkLst>
            <pc:docMk/>
            <pc:sldMk cId="40024248" sldId="286"/>
            <ac:spMk id="4" creationId="{0A7A7EC6-677E-B681-F440-DE5B8E980D5C}"/>
          </ac:spMkLst>
        </pc:spChg>
        <pc:grpChg chg="add">
          <ac:chgData name="Shaw, Judith" userId="b4b37682-1188-4547-b21c-b1ec7ba07f94" providerId="ADAL" clId="{0B54E657-C061-48D2-83DD-8718E0F59463}" dt="2025-01-15T14:55:54.623" v="1163" actId="26606"/>
          <ac:grpSpMkLst>
            <pc:docMk/>
            <pc:sldMk cId="40024248" sldId="286"/>
            <ac:grpSpMk id="25" creationId="{90A61547-2555-4DE2-A37F-A53E54917441}"/>
          </ac:grpSpMkLst>
        </pc:grpChg>
        <pc:picChg chg="add mod">
          <ac:chgData name="Shaw, Judith" userId="b4b37682-1188-4547-b21c-b1ec7ba07f94" providerId="ADAL" clId="{0B54E657-C061-48D2-83DD-8718E0F59463}" dt="2025-01-15T15:06:56.394" v="1246" actId="14100"/>
          <ac:picMkLst>
            <pc:docMk/>
            <pc:sldMk cId="40024248" sldId="286"/>
            <ac:picMk id="2" creationId="{4AC0B9D2-B0C0-3C89-D9C9-3115B1DB5678}"/>
          </ac:picMkLst>
        </pc:picChg>
        <pc:picChg chg="add mod">
          <ac:chgData name="Shaw, Judith" userId="b4b37682-1188-4547-b21c-b1ec7ba07f94" providerId="ADAL" clId="{0B54E657-C061-48D2-83DD-8718E0F59463}" dt="2025-01-15T15:07:12.914" v="1249" actId="14100"/>
          <ac:picMkLst>
            <pc:docMk/>
            <pc:sldMk cId="40024248" sldId="286"/>
            <ac:picMk id="3" creationId="{9C6F3BEC-BBF0-B028-88F9-4D00461CE9F9}"/>
          </ac:picMkLst>
        </pc:picChg>
      </pc:sldChg>
      <pc:sldChg chg="addSp delSp modSp add mod ord setBg delDesignElem">
        <pc:chgData name="Shaw, Judith" userId="b4b37682-1188-4547-b21c-b1ec7ba07f94" providerId="ADAL" clId="{0B54E657-C061-48D2-83DD-8718E0F59463}" dt="2025-01-15T14:58:30.386" v="1182" actId="26606"/>
        <pc:sldMkLst>
          <pc:docMk/>
          <pc:sldMk cId="586372627" sldId="287"/>
        </pc:sldMkLst>
        <pc:spChg chg="add">
          <ac:chgData name="Shaw, Judith" userId="b4b37682-1188-4547-b21c-b1ec7ba07f94" providerId="ADAL" clId="{0B54E657-C061-48D2-83DD-8718E0F59463}" dt="2025-01-15T14:58:30.386" v="1182" actId="26606"/>
          <ac:spMkLst>
            <pc:docMk/>
            <pc:sldMk cId="586372627" sldId="287"/>
            <ac:spMk id="5" creationId="{03E8462A-FEBA-4848-81CC-3F8DA3E477BE}"/>
          </ac:spMkLst>
        </pc:spChg>
        <pc:spChg chg="add">
          <ac:chgData name="Shaw, Judith" userId="b4b37682-1188-4547-b21c-b1ec7ba07f94" providerId="ADAL" clId="{0B54E657-C061-48D2-83DD-8718E0F59463}" dt="2025-01-15T14:58:30.386" v="1182" actId="26606"/>
          <ac:spMkLst>
            <pc:docMk/>
            <pc:sldMk cId="586372627" sldId="287"/>
            <ac:spMk id="21" creationId="{7941F9B1-B01B-4A84-89D9-B169AEB4E456}"/>
          </ac:spMkLst>
        </pc:spChg>
        <pc:grpChg chg="add">
          <ac:chgData name="Shaw, Judith" userId="b4b37682-1188-4547-b21c-b1ec7ba07f94" providerId="ADAL" clId="{0B54E657-C061-48D2-83DD-8718E0F59463}" dt="2025-01-15T14:58:30.386" v="1182" actId="26606"/>
          <ac:grpSpMkLst>
            <pc:docMk/>
            <pc:sldMk cId="586372627" sldId="287"/>
            <ac:grpSpMk id="6" creationId="{2109F83F-40FE-4DB3-84CC-09FB3340D06D}"/>
          </ac:grpSpMkLst>
        </pc:grpChg>
        <pc:picChg chg="mod">
          <ac:chgData name="Shaw, Judith" userId="b4b37682-1188-4547-b21c-b1ec7ba07f94" providerId="ADAL" clId="{0B54E657-C061-48D2-83DD-8718E0F59463}" dt="2025-01-15T14:58:30.386" v="1182" actId="26606"/>
          <ac:picMkLst>
            <pc:docMk/>
            <pc:sldMk cId="586372627" sldId="287"/>
            <ac:picMk id="3" creationId="{CD17526F-4501-586A-568C-94BC247D96EF}"/>
          </ac:picMkLst>
        </pc:picChg>
      </pc:sldChg>
      <pc:sldChg chg="addSp delSp modSp new mod setBg delDesignElem">
        <pc:chgData name="Shaw, Judith" userId="b4b37682-1188-4547-b21c-b1ec7ba07f94" providerId="ADAL" clId="{0B54E657-C061-48D2-83DD-8718E0F59463}" dt="2025-01-15T14:56:03.060" v="1164" actId="26606"/>
        <pc:sldMkLst>
          <pc:docMk/>
          <pc:sldMk cId="1613974478" sldId="288"/>
        </pc:sldMkLst>
        <pc:spChg chg="add">
          <ac:chgData name="Shaw, Judith" userId="b4b37682-1188-4547-b21c-b1ec7ba07f94" providerId="ADAL" clId="{0B54E657-C061-48D2-83DD-8718E0F59463}" dt="2025-01-15T14:56:03.060" v="1164" actId="26606"/>
          <ac:spMkLst>
            <pc:docMk/>
            <pc:sldMk cId="1613974478" sldId="288"/>
            <ac:spMk id="12" creationId="{03E8462A-FEBA-4848-81CC-3F8DA3E477BE}"/>
          </ac:spMkLst>
        </pc:spChg>
        <pc:spChg chg="add">
          <ac:chgData name="Shaw, Judith" userId="b4b37682-1188-4547-b21c-b1ec7ba07f94" providerId="ADAL" clId="{0B54E657-C061-48D2-83DD-8718E0F59463}" dt="2025-01-15T14:56:03.060" v="1164" actId="26606"/>
          <ac:spMkLst>
            <pc:docMk/>
            <pc:sldMk cId="1613974478" sldId="288"/>
            <ac:spMk id="25" creationId="{7941F9B1-B01B-4A84-89D9-B169AEB4E456}"/>
          </ac:spMkLst>
        </pc:spChg>
        <pc:grpChg chg="add">
          <ac:chgData name="Shaw, Judith" userId="b4b37682-1188-4547-b21c-b1ec7ba07f94" providerId="ADAL" clId="{0B54E657-C061-48D2-83DD-8718E0F59463}" dt="2025-01-15T14:56:03.060" v="1164" actId="26606"/>
          <ac:grpSpMkLst>
            <pc:docMk/>
            <pc:sldMk cId="1613974478" sldId="288"/>
            <ac:grpSpMk id="14" creationId="{2109F83F-40FE-4DB3-84CC-09FB3340D06D}"/>
          </ac:grpSpMkLst>
        </pc:grpChg>
        <pc:picChg chg="add mod">
          <ac:chgData name="Shaw, Judith" userId="b4b37682-1188-4547-b21c-b1ec7ba07f94" providerId="ADAL" clId="{0B54E657-C061-48D2-83DD-8718E0F59463}" dt="2025-01-15T14:56:03.060" v="1164" actId="26606"/>
          <ac:picMkLst>
            <pc:docMk/>
            <pc:sldMk cId="1613974478" sldId="288"/>
            <ac:picMk id="7" creationId="{2D66C938-D4FF-B51C-5829-684B1D64BA83}"/>
          </ac:picMkLst>
        </pc:picChg>
      </pc:sldChg>
      <pc:sldChg chg="addSp delSp modSp new mod setBg delDesignElem">
        <pc:chgData name="Shaw, Judith" userId="b4b37682-1188-4547-b21c-b1ec7ba07f94" providerId="ADAL" clId="{0B54E657-C061-48D2-83DD-8718E0F59463}" dt="2025-01-15T14:58:36.916" v="1183" actId="26606"/>
        <pc:sldMkLst>
          <pc:docMk/>
          <pc:sldMk cId="316040715" sldId="289"/>
        </pc:sldMkLst>
        <pc:spChg chg="add">
          <ac:chgData name="Shaw, Judith" userId="b4b37682-1188-4547-b21c-b1ec7ba07f94" providerId="ADAL" clId="{0B54E657-C061-48D2-83DD-8718E0F59463}" dt="2025-01-15T14:58:36.916" v="1183" actId="26606"/>
          <ac:spMkLst>
            <pc:docMk/>
            <pc:sldMk cId="316040715" sldId="289"/>
            <ac:spMk id="5" creationId="{03E8462A-FEBA-4848-81CC-3F8DA3E477BE}"/>
          </ac:spMkLst>
        </pc:spChg>
        <pc:spChg chg="add">
          <ac:chgData name="Shaw, Judith" userId="b4b37682-1188-4547-b21c-b1ec7ba07f94" providerId="ADAL" clId="{0B54E657-C061-48D2-83DD-8718E0F59463}" dt="2025-01-15T14:58:36.916" v="1183" actId="26606"/>
          <ac:spMkLst>
            <pc:docMk/>
            <pc:sldMk cId="316040715" sldId="289"/>
            <ac:spMk id="21" creationId="{7941F9B1-B01B-4A84-89D9-B169AEB4E456}"/>
          </ac:spMkLst>
        </pc:spChg>
        <pc:grpChg chg="add">
          <ac:chgData name="Shaw, Judith" userId="b4b37682-1188-4547-b21c-b1ec7ba07f94" providerId="ADAL" clId="{0B54E657-C061-48D2-83DD-8718E0F59463}" dt="2025-01-15T14:58:36.916" v="1183" actId="26606"/>
          <ac:grpSpMkLst>
            <pc:docMk/>
            <pc:sldMk cId="316040715" sldId="289"/>
            <ac:grpSpMk id="6" creationId="{2109F83F-40FE-4DB3-84CC-09FB3340D06D}"/>
          </ac:grpSpMkLst>
        </pc:grpChg>
        <pc:picChg chg="add mod">
          <ac:chgData name="Shaw, Judith" userId="b4b37682-1188-4547-b21c-b1ec7ba07f94" providerId="ADAL" clId="{0B54E657-C061-48D2-83DD-8718E0F59463}" dt="2025-01-15T14:58:36.916" v="1183" actId="26606"/>
          <ac:picMkLst>
            <pc:docMk/>
            <pc:sldMk cId="316040715" sldId="289"/>
            <ac:picMk id="3" creationId="{A8F64C91-E7F6-546F-6525-C7E18EE7E231}"/>
          </ac:picMkLst>
        </pc:picChg>
      </pc:sldChg>
      <pc:sldChg chg="addSp delSp modSp new mod setBg delDesignElem">
        <pc:chgData name="Shaw, Judith" userId="b4b37682-1188-4547-b21c-b1ec7ba07f94" providerId="ADAL" clId="{0B54E657-C061-48D2-83DD-8718E0F59463}" dt="2025-01-15T14:58:43.105" v="1184" actId="26606"/>
        <pc:sldMkLst>
          <pc:docMk/>
          <pc:sldMk cId="1897877543" sldId="290"/>
        </pc:sldMkLst>
        <pc:spChg chg="add">
          <ac:chgData name="Shaw, Judith" userId="b4b37682-1188-4547-b21c-b1ec7ba07f94" providerId="ADAL" clId="{0B54E657-C061-48D2-83DD-8718E0F59463}" dt="2025-01-15T14:58:43.105" v="1184" actId="26606"/>
          <ac:spMkLst>
            <pc:docMk/>
            <pc:sldMk cId="1897877543" sldId="290"/>
            <ac:spMk id="5" creationId="{03E8462A-FEBA-4848-81CC-3F8DA3E477BE}"/>
          </ac:spMkLst>
        </pc:spChg>
        <pc:spChg chg="add">
          <ac:chgData name="Shaw, Judith" userId="b4b37682-1188-4547-b21c-b1ec7ba07f94" providerId="ADAL" clId="{0B54E657-C061-48D2-83DD-8718E0F59463}" dt="2025-01-15T14:58:43.105" v="1184" actId="26606"/>
          <ac:spMkLst>
            <pc:docMk/>
            <pc:sldMk cId="1897877543" sldId="290"/>
            <ac:spMk id="21" creationId="{7941F9B1-B01B-4A84-89D9-B169AEB4E456}"/>
          </ac:spMkLst>
        </pc:spChg>
        <pc:grpChg chg="add">
          <ac:chgData name="Shaw, Judith" userId="b4b37682-1188-4547-b21c-b1ec7ba07f94" providerId="ADAL" clId="{0B54E657-C061-48D2-83DD-8718E0F59463}" dt="2025-01-15T14:58:43.105" v="1184" actId="26606"/>
          <ac:grpSpMkLst>
            <pc:docMk/>
            <pc:sldMk cId="1897877543" sldId="290"/>
            <ac:grpSpMk id="6" creationId="{2109F83F-40FE-4DB3-84CC-09FB3340D06D}"/>
          </ac:grpSpMkLst>
        </pc:grpChg>
        <pc:picChg chg="add mod">
          <ac:chgData name="Shaw, Judith" userId="b4b37682-1188-4547-b21c-b1ec7ba07f94" providerId="ADAL" clId="{0B54E657-C061-48D2-83DD-8718E0F59463}" dt="2025-01-15T14:58:43.105" v="1184" actId="26606"/>
          <ac:picMkLst>
            <pc:docMk/>
            <pc:sldMk cId="1897877543" sldId="290"/>
            <ac:picMk id="3" creationId="{9E27F3E1-1A1C-96DB-777B-6CAB70DD22FC}"/>
          </ac:picMkLst>
        </pc:picChg>
      </pc:sldChg>
      <pc:sldChg chg="addSp delSp modSp new del mod setBg">
        <pc:chgData name="Shaw, Judith" userId="b4b37682-1188-4547-b21c-b1ec7ba07f94" providerId="ADAL" clId="{0B54E657-C061-48D2-83DD-8718E0F59463}" dt="2025-01-14T15:42:54.878" v="424" actId="47"/>
        <pc:sldMkLst>
          <pc:docMk/>
          <pc:sldMk cId="2454468855" sldId="291"/>
        </pc:sldMkLst>
      </pc:sldChg>
      <pc:sldChg chg="addSp delSp modSp new mod setBg delDesignElem">
        <pc:chgData name="Shaw, Judith" userId="b4b37682-1188-4547-b21c-b1ec7ba07f94" providerId="ADAL" clId="{0B54E657-C061-48D2-83DD-8718E0F59463}" dt="2025-01-15T14:58:50.768" v="1186" actId="26606"/>
        <pc:sldMkLst>
          <pc:docMk/>
          <pc:sldMk cId="22268302" sldId="292"/>
        </pc:sldMkLst>
        <pc:spChg chg="add">
          <ac:chgData name="Shaw, Judith" userId="b4b37682-1188-4547-b21c-b1ec7ba07f94" providerId="ADAL" clId="{0B54E657-C061-48D2-83DD-8718E0F59463}" dt="2025-01-15T14:58:50.768" v="1186" actId="26606"/>
          <ac:spMkLst>
            <pc:docMk/>
            <pc:sldMk cId="22268302" sldId="292"/>
            <ac:spMk id="5" creationId="{03E8462A-FEBA-4848-81CC-3F8DA3E477BE}"/>
          </ac:spMkLst>
        </pc:spChg>
        <pc:spChg chg="add">
          <ac:chgData name="Shaw, Judith" userId="b4b37682-1188-4547-b21c-b1ec7ba07f94" providerId="ADAL" clId="{0B54E657-C061-48D2-83DD-8718E0F59463}" dt="2025-01-15T14:58:50.768" v="1186" actId="26606"/>
          <ac:spMkLst>
            <pc:docMk/>
            <pc:sldMk cId="22268302" sldId="292"/>
            <ac:spMk id="21" creationId="{7941F9B1-B01B-4A84-89D9-B169AEB4E456}"/>
          </ac:spMkLst>
        </pc:spChg>
        <pc:grpChg chg="add">
          <ac:chgData name="Shaw, Judith" userId="b4b37682-1188-4547-b21c-b1ec7ba07f94" providerId="ADAL" clId="{0B54E657-C061-48D2-83DD-8718E0F59463}" dt="2025-01-15T14:58:50.768" v="1186" actId="26606"/>
          <ac:grpSpMkLst>
            <pc:docMk/>
            <pc:sldMk cId="22268302" sldId="292"/>
            <ac:grpSpMk id="6" creationId="{2109F83F-40FE-4DB3-84CC-09FB3340D06D}"/>
          </ac:grpSpMkLst>
        </pc:grpChg>
        <pc:picChg chg="add mod">
          <ac:chgData name="Shaw, Judith" userId="b4b37682-1188-4547-b21c-b1ec7ba07f94" providerId="ADAL" clId="{0B54E657-C061-48D2-83DD-8718E0F59463}" dt="2025-01-15T14:58:50.768" v="1186" actId="26606"/>
          <ac:picMkLst>
            <pc:docMk/>
            <pc:sldMk cId="22268302" sldId="292"/>
            <ac:picMk id="3" creationId="{66AB1E2E-E037-8E37-7728-6FCE541559AC}"/>
          </ac:picMkLst>
        </pc:picChg>
      </pc:sldChg>
      <pc:sldChg chg="addSp delSp modSp new del mod setBg">
        <pc:chgData name="Shaw, Judith" userId="b4b37682-1188-4547-b21c-b1ec7ba07f94" providerId="ADAL" clId="{0B54E657-C061-48D2-83DD-8718E0F59463}" dt="2025-01-14T21:36:44.450" v="1080" actId="2696"/>
        <pc:sldMkLst>
          <pc:docMk/>
          <pc:sldMk cId="1390494842" sldId="293"/>
        </pc:sldMkLst>
      </pc:sldChg>
      <pc:sldChg chg="addSp modSp new del mod setBg">
        <pc:chgData name="Shaw, Judith" userId="b4b37682-1188-4547-b21c-b1ec7ba07f94" providerId="ADAL" clId="{0B54E657-C061-48D2-83DD-8718E0F59463}" dt="2025-01-14T21:37:17.882" v="1083" actId="2696"/>
        <pc:sldMkLst>
          <pc:docMk/>
          <pc:sldMk cId="726677392" sldId="294"/>
        </pc:sldMkLst>
      </pc:sldChg>
      <pc:sldChg chg="addSp delSp modSp new mod setBg delDesignElem">
        <pc:chgData name="Shaw, Judith" userId="b4b37682-1188-4547-b21c-b1ec7ba07f94" providerId="ADAL" clId="{0B54E657-C061-48D2-83DD-8718E0F59463}" dt="2025-01-15T14:59:09.346" v="1191" actId="26606"/>
        <pc:sldMkLst>
          <pc:docMk/>
          <pc:sldMk cId="2272685973" sldId="295"/>
        </pc:sldMkLst>
        <pc:spChg chg="add">
          <ac:chgData name="Shaw, Judith" userId="b4b37682-1188-4547-b21c-b1ec7ba07f94" providerId="ADAL" clId="{0B54E657-C061-48D2-83DD-8718E0F59463}" dt="2025-01-15T14:59:09.346" v="1191" actId="26606"/>
          <ac:spMkLst>
            <pc:docMk/>
            <pc:sldMk cId="2272685973" sldId="295"/>
            <ac:spMk id="5" creationId="{03E8462A-FEBA-4848-81CC-3F8DA3E477BE}"/>
          </ac:spMkLst>
        </pc:spChg>
        <pc:spChg chg="add">
          <ac:chgData name="Shaw, Judith" userId="b4b37682-1188-4547-b21c-b1ec7ba07f94" providerId="ADAL" clId="{0B54E657-C061-48D2-83DD-8718E0F59463}" dt="2025-01-15T14:59:09.346" v="1191" actId="26606"/>
          <ac:spMkLst>
            <pc:docMk/>
            <pc:sldMk cId="2272685973" sldId="295"/>
            <ac:spMk id="21" creationId="{7941F9B1-B01B-4A84-89D9-B169AEB4E456}"/>
          </ac:spMkLst>
        </pc:spChg>
        <pc:grpChg chg="add">
          <ac:chgData name="Shaw, Judith" userId="b4b37682-1188-4547-b21c-b1ec7ba07f94" providerId="ADAL" clId="{0B54E657-C061-48D2-83DD-8718E0F59463}" dt="2025-01-15T14:59:09.346" v="1191" actId="26606"/>
          <ac:grpSpMkLst>
            <pc:docMk/>
            <pc:sldMk cId="2272685973" sldId="295"/>
            <ac:grpSpMk id="6" creationId="{2109F83F-40FE-4DB3-84CC-09FB3340D06D}"/>
          </ac:grpSpMkLst>
        </pc:grpChg>
        <pc:picChg chg="add mod">
          <ac:chgData name="Shaw, Judith" userId="b4b37682-1188-4547-b21c-b1ec7ba07f94" providerId="ADAL" clId="{0B54E657-C061-48D2-83DD-8718E0F59463}" dt="2025-01-15T14:59:09.346" v="1191" actId="26606"/>
          <ac:picMkLst>
            <pc:docMk/>
            <pc:sldMk cId="2272685973" sldId="295"/>
            <ac:picMk id="3" creationId="{CBE523A4-36BC-20A3-4ED3-6DC72EB530DF}"/>
          </ac:picMkLst>
        </pc:picChg>
      </pc:sldChg>
      <pc:sldChg chg="addSp delSp modSp add mod ord setBg delDesignElem">
        <pc:chgData name="Shaw, Judith" userId="b4b37682-1188-4547-b21c-b1ec7ba07f94" providerId="ADAL" clId="{0B54E657-C061-48D2-83DD-8718E0F59463}" dt="2025-01-15T14:57:31.355" v="1175" actId="26606"/>
        <pc:sldMkLst>
          <pc:docMk/>
          <pc:sldMk cId="388502947" sldId="296"/>
        </pc:sldMkLst>
        <pc:spChg chg="add">
          <ac:chgData name="Shaw, Judith" userId="b4b37682-1188-4547-b21c-b1ec7ba07f94" providerId="ADAL" clId="{0B54E657-C061-48D2-83DD-8718E0F59463}" dt="2025-01-15T14:57:31.355" v="1175" actId="26606"/>
          <ac:spMkLst>
            <pc:docMk/>
            <pc:sldMk cId="388502947" sldId="296"/>
            <ac:spMk id="7" creationId="{03E8462A-FEBA-4848-81CC-3F8DA3E477BE}"/>
          </ac:spMkLst>
        </pc:spChg>
        <pc:spChg chg="add">
          <ac:chgData name="Shaw, Judith" userId="b4b37682-1188-4547-b21c-b1ec7ba07f94" providerId="ADAL" clId="{0B54E657-C061-48D2-83DD-8718E0F59463}" dt="2025-01-15T14:57:31.355" v="1175" actId="26606"/>
          <ac:spMkLst>
            <pc:docMk/>
            <pc:sldMk cId="388502947" sldId="296"/>
            <ac:spMk id="20" creationId="{7941F9B1-B01B-4A84-89D9-B169AEB4E456}"/>
          </ac:spMkLst>
        </pc:spChg>
        <pc:grpChg chg="add">
          <ac:chgData name="Shaw, Judith" userId="b4b37682-1188-4547-b21c-b1ec7ba07f94" providerId="ADAL" clId="{0B54E657-C061-48D2-83DD-8718E0F59463}" dt="2025-01-15T14:57:31.355" v="1175" actId="26606"/>
          <ac:grpSpMkLst>
            <pc:docMk/>
            <pc:sldMk cId="388502947" sldId="296"/>
            <ac:grpSpMk id="9" creationId="{2109F83F-40FE-4DB3-84CC-09FB3340D06D}"/>
          </ac:grpSpMkLst>
        </pc:grpChg>
        <pc:picChg chg="add mod">
          <ac:chgData name="Shaw, Judith" userId="b4b37682-1188-4547-b21c-b1ec7ba07f94" providerId="ADAL" clId="{0B54E657-C061-48D2-83DD-8718E0F59463}" dt="2025-01-15T14:57:31.355" v="1175" actId="26606"/>
          <ac:picMkLst>
            <pc:docMk/>
            <pc:sldMk cId="388502947" sldId="296"/>
            <ac:picMk id="2" creationId="{B2441CB1-CD58-A19B-0096-7D38BEBA876A}"/>
          </ac:picMkLst>
        </pc:picChg>
      </pc:sldChg>
      <pc:sldChg chg="delSp add del mod ord">
        <pc:chgData name="Shaw, Judith" userId="b4b37682-1188-4547-b21c-b1ec7ba07f94" providerId="ADAL" clId="{0B54E657-C061-48D2-83DD-8718E0F59463}" dt="2025-01-15T15:04:19.100" v="1226" actId="2696"/>
        <pc:sldMkLst>
          <pc:docMk/>
          <pc:sldMk cId="3742534660" sldId="297"/>
        </pc:sldMkLst>
      </pc:sldChg>
      <pc:sldChg chg="addSp delSp modSp add mod ord delDesignElem">
        <pc:chgData name="Shaw, Judith" userId="b4b37682-1188-4547-b21c-b1ec7ba07f94" providerId="ADAL" clId="{0B54E657-C061-48D2-83DD-8718E0F59463}" dt="2025-01-15T14:58:19.585" v="1180" actId="26606"/>
        <pc:sldMkLst>
          <pc:docMk/>
          <pc:sldMk cId="3726934759" sldId="298"/>
        </pc:sldMkLst>
        <pc:spChg chg="add">
          <ac:chgData name="Shaw, Judith" userId="b4b37682-1188-4547-b21c-b1ec7ba07f94" providerId="ADAL" clId="{0B54E657-C061-48D2-83DD-8718E0F59463}" dt="2025-01-15T14:58:19.585" v="1180" actId="26606"/>
          <ac:spMkLst>
            <pc:docMk/>
            <pc:sldMk cId="3726934759" sldId="298"/>
            <ac:spMk id="12" creationId="{03E8462A-FEBA-4848-81CC-3F8DA3E477BE}"/>
          </ac:spMkLst>
        </pc:spChg>
        <pc:spChg chg="add">
          <ac:chgData name="Shaw, Judith" userId="b4b37682-1188-4547-b21c-b1ec7ba07f94" providerId="ADAL" clId="{0B54E657-C061-48D2-83DD-8718E0F59463}" dt="2025-01-15T14:58:19.585" v="1180" actId="26606"/>
          <ac:spMkLst>
            <pc:docMk/>
            <pc:sldMk cId="3726934759" sldId="298"/>
            <ac:spMk id="25" creationId="{7941F9B1-B01B-4A84-89D9-B169AEB4E456}"/>
          </ac:spMkLst>
        </pc:spChg>
        <pc:grpChg chg="add">
          <ac:chgData name="Shaw, Judith" userId="b4b37682-1188-4547-b21c-b1ec7ba07f94" providerId="ADAL" clId="{0B54E657-C061-48D2-83DD-8718E0F59463}" dt="2025-01-15T14:58:19.585" v="1180" actId="26606"/>
          <ac:grpSpMkLst>
            <pc:docMk/>
            <pc:sldMk cId="3726934759" sldId="298"/>
            <ac:grpSpMk id="14" creationId="{2109F83F-40FE-4DB3-84CC-09FB3340D06D}"/>
          </ac:grpSpMkLst>
        </pc:grpChg>
        <pc:picChg chg="mod">
          <ac:chgData name="Shaw, Judith" userId="b4b37682-1188-4547-b21c-b1ec7ba07f94" providerId="ADAL" clId="{0B54E657-C061-48D2-83DD-8718E0F59463}" dt="2025-01-15T14:58:19.585" v="1180" actId="26606"/>
          <ac:picMkLst>
            <pc:docMk/>
            <pc:sldMk cId="3726934759" sldId="298"/>
            <ac:picMk id="7" creationId="{BE53B7E5-47A3-B8F4-B8D6-371C71F2DD5B}"/>
          </ac:picMkLst>
        </pc:picChg>
      </pc:sldChg>
      <pc:sldChg chg="addSp delSp modSp add mod ord delDesignElem">
        <pc:chgData name="Shaw, Judith" userId="b4b37682-1188-4547-b21c-b1ec7ba07f94" providerId="ADAL" clId="{0B54E657-C061-48D2-83DD-8718E0F59463}" dt="2025-01-15T14:58:23.576" v="1181" actId="26606"/>
        <pc:sldMkLst>
          <pc:docMk/>
          <pc:sldMk cId="1276261298" sldId="299"/>
        </pc:sldMkLst>
        <pc:spChg chg="add">
          <ac:chgData name="Shaw, Judith" userId="b4b37682-1188-4547-b21c-b1ec7ba07f94" providerId="ADAL" clId="{0B54E657-C061-48D2-83DD-8718E0F59463}" dt="2025-01-15T14:58:23.576" v="1181" actId="26606"/>
          <ac:spMkLst>
            <pc:docMk/>
            <pc:sldMk cId="1276261298" sldId="299"/>
            <ac:spMk id="8" creationId="{03E8462A-FEBA-4848-81CC-3F8DA3E477BE}"/>
          </ac:spMkLst>
        </pc:spChg>
        <pc:spChg chg="add">
          <ac:chgData name="Shaw, Judith" userId="b4b37682-1188-4547-b21c-b1ec7ba07f94" providerId="ADAL" clId="{0B54E657-C061-48D2-83DD-8718E0F59463}" dt="2025-01-15T14:58:23.576" v="1181" actId="26606"/>
          <ac:spMkLst>
            <pc:docMk/>
            <pc:sldMk cId="1276261298" sldId="299"/>
            <ac:spMk id="21" creationId="{7941F9B1-B01B-4A84-89D9-B169AEB4E456}"/>
          </ac:spMkLst>
        </pc:spChg>
        <pc:grpChg chg="add">
          <ac:chgData name="Shaw, Judith" userId="b4b37682-1188-4547-b21c-b1ec7ba07f94" providerId="ADAL" clId="{0B54E657-C061-48D2-83DD-8718E0F59463}" dt="2025-01-15T14:58:23.576" v="1181" actId="26606"/>
          <ac:grpSpMkLst>
            <pc:docMk/>
            <pc:sldMk cId="1276261298" sldId="299"/>
            <ac:grpSpMk id="10" creationId="{2109F83F-40FE-4DB3-84CC-09FB3340D06D}"/>
          </ac:grpSpMkLst>
        </pc:grpChg>
        <pc:picChg chg="mod">
          <ac:chgData name="Shaw, Judith" userId="b4b37682-1188-4547-b21c-b1ec7ba07f94" providerId="ADAL" clId="{0B54E657-C061-48D2-83DD-8718E0F59463}" dt="2025-01-15T14:58:23.576" v="1181" actId="26606"/>
          <ac:picMkLst>
            <pc:docMk/>
            <pc:sldMk cId="1276261298" sldId="299"/>
            <ac:picMk id="3" creationId="{69D4C04C-E181-329B-DB80-1ECFFAE0E006}"/>
          </ac:picMkLst>
        </pc:picChg>
      </pc:sldChg>
      <pc:sldChg chg="addSp delSp modSp new mod setBg delDesignElem">
        <pc:chgData name="Shaw, Judith" userId="b4b37682-1188-4547-b21c-b1ec7ba07f94" providerId="ADAL" clId="{0B54E657-C061-48D2-83DD-8718E0F59463}" dt="2025-01-15T14:58:55.633" v="1187" actId="26606"/>
        <pc:sldMkLst>
          <pc:docMk/>
          <pc:sldMk cId="4287842082" sldId="300"/>
        </pc:sldMkLst>
        <pc:spChg chg="add">
          <ac:chgData name="Shaw, Judith" userId="b4b37682-1188-4547-b21c-b1ec7ba07f94" providerId="ADAL" clId="{0B54E657-C061-48D2-83DD-8718E0F59463}" dt="2025-01-15T14:58:55.633" v="1187" actId="26606"/>
          <ac:spMkLst>
            <pc:docMk/>
            <pc:sldMk cId="4287842082" sldId="300"/>
            <ac:spMk id="5" creationId="{03E8462A-FEBA-4848-81CC-3F8DA3E477BE}"/>
          </ac:spMkLst>
        </pc:spChg>
        <pc:spChg chg="add">
          <ac:chgData name="Shaw, Judith" userId="b4b37682-1188-4547-b21c-b1ec7ba07f94" providerId="ADAL" clId="{0B54E657-C061-48D2-83DD-8718E0F59463}" dt="2025-01-15T14:58:55.633" v="1187" actId="26606"/>
          <ac:spMkLst>
            <pc:docMk/>
            <pc:sldMk cId="4287842082" sldId="300"/>
            <ac:spMk id="21" creationId="{7941F9B1-B01B-4A84-89D9-B169AEB4E456}"/>
          </ac:spMkLst>
        </pc:spChg>
        <pc:grpChg chg="add">
          <ac:chgData name="Shaw, Judith" userId="b4b37682-1188-4547-b21c-b1ec7ba07f94" providerId="ADAL" clId="{0B54E657-C061-48D2-83DD-8718E0F59463}" dt="2025-01-15T14:58:55.633" v="1187" actId="26606"/>
          <ac:grpSpMkLst>
            <pc:docMk/>
            <pc:sldMk cId="4287842082" sldId="300"/>
            <ac:grpSpMk id="6" creationId="{2109F83F-40FE-4DB3-84CC-09FB3340D06D}"/>
          </ac:grpSpMkLst>
        </pc:grpChg>
        <pc:picChg chg="add mod">
          <ac:chgData name="Shaw, Judith" userId="b4b37682-1188-4547-b21c-b1ec7ba07f94" providerId="ADAL" clId="{0B54E657-C061-48D2-83DD-8718E0F59463}" dt="2025-01-15T14:58:55.633" v="1187" actId="26606"/>
          <ac:picMkLst>
            <pc:docMk/>
            <pc:sldMk cId="4287842082" sldId="300"/>
            <ac:picMk id="3" creationId="{EA77D669-03F9-B391-175A-A6912F054010}"/>
          </ac:picMkLst>
        </pc:picChg>
      </pc:sldChg>
      <pc:sldChg chg="addSp delSp modSp new mod setBg delDesignElem">
        <pc:chgData name="Shaw, Judith" userId="b4b37682-1188-4547-b21c-b1ec7ba07f94" providerId="ADAL" clId="{0B54E657-C061-48D2-83DD-8718E0F59463}" dt="2025-01-15T14:58:46.955" v="1185" actId="26606"/>
        <pc:sldMkLst>
          <pc:docMk/>
          <pc:sldMk cId="1981107680" sldId="301"/>
        </pc:sldMkLst>
        <pc:spChg chg="add">
          <ac:chgData name="Shaw, Judith" userId="b4b37682-1188-4547-b21c-b1ec7ba07f94" providerId="ADAL" clId="{0B54E657-C061-48D2-83DD-8718E0F59463}" dt="2025-01-15T14:58:46.955" v="1185" actId="26606"/>
          <ac:spMkLst>
            <pc:docMk/>
            <pc:sldMk cId="1981107680" sldId="301"/>
            <ac:spMk id="5" creationId="{03E8462A-FEBA-4848-81CC-3F8DA3E477BE}"/>
          </ac:spMkLst>
        </pc:spChg>
        <pc:spChg chg="add">
          <ac:chgData name="Shaw, Judith" userId="b4b37682-1188-4547-b21c-b1ec7ba07f94" providerId="ADAL" clId="{0B54E657-C061-48D2-83DD-8718E0F59463}" dt="2025-01-15T14:58:46.955" v="1185" actId="26606"/>
          <ac:spMkLst>
            <pc:docMk/>
            <pc:sldMk cId="1981107680" sldId="301"/>
            <ac:spMk id="21" creationId="{7941F9B1-B01B-4A84-89D9-B169AEB4E456}"/>
          </ac:spMkLst>
        </pc:spChg>
        <pc:grpChg chg="add">
          <ac:chgData name="Shaw, Judith" userId="b4b37682-1188-4547-b21c-b1ec7ba07f94" providerId="ADAL" clId="{0B54E657-C061-48D2-83DD-8718E0F59463}" dt="2025-01-15T14:58:46.955" v="1185" actId="26606"/>
          <ac:grpSpMkLst>
            <pc:docMk/>
            <pc:sldMk cId="1981107680" sldId="301"/>
            <ac:grpSpMk id="6" creationId="{2109F83F-40FE-4DB3-84CC-09FB3340D06D}"/>
          </ac:grpSpMkLst>
        </pc:grpChg>
        <pc:picChg chg="add mod">
          <ac:chgData name="Shaw, Judith" userId="b4b37682-1188-4547-b21c-b1ec7ba07f94" providerId="ADAL" clId="{0B54E657-C061-48D2-83DD-8718E0F59463}" dt="2025-01-15T14:58:46.955" v="1185" actId="26606"/>
          <ac:picMkLst>
            <pc:docMk/>
            <pc:sldMk cId="1981107680" sldId="301"/>
            <ac:picMk id="3" creationId="{B7595043-DEE4-8A0B-644D-C81F0FD67F10}"/>
          </ac:picMkLst>
        </pc:picChg>
      </pc:sldChg>
      <pc:sldChg chg="addSp delSp modSp new mod ord setBg delDesignElem">
        <pc:chgData name="Shaw, Judith" userId="b4b37682-1188-4547-b21c-b1ec7ba07f94" providerId="ADAL" clId="{0B54E657-C061-48D2-83DD-8718E0F59463}" dt="2025-01-15T14:58:59.674" v="1188" actId="26606"/>
        <pc:sldMkLst>
          <pc:docMk/>
          <pc:sldMk cId="2341784446" sldId="302"/>
        </pc:sldMkLst>
        <pc:spChg chg="add">
          <ac:chgData name="Shaw, Judith" userId="b4b37682-1188-4547-b21c-b1ec7ba07f94" providerId="ADAL" clId="{0B54E657-C061-48D2-83DD-8718E0F59463}" dt="2025-01-15T14:58:59.674" v="1188" actId="26606"/>
          <ac:spMkLst>
            <pc:docMk/>
            <pc:sldMk cId="2341784446" sldId="302"/>
            <ac:spMk id="5" creationId="{03E8462A-FEBA-4848-81CC-3F8DA3E477BE}"/>
          </ac:spMkLst>
        </pc:spChg>
        <pc:spChg chg="add">
          <ac:chgData name="Shaw, Judith" userId="b4b37682-1188-4547-b21c-b1ec7ba07f94" providerId="ADAL" clId="{0B54E657-C061-48D2-83DD-8718E0F59463}" dt="2025-01-15T14:58:59.674" v="1188" actId="26606"/>
          <ac:spMkLst>
            <pc:docMk/>
            <pc:sldMk cId="2341784446" sldId="302"/>
            <ac:spMk id="21" creationId="{7941F9B1-B01B-4A84-89D9-B169AEB4E456}"/>
          </ac:spMkLst>
        </pc:spChg>
        <pc:grpChg chg="add">
          <ac:chgData name="Shaw, Judith" userId="b4b37682-1188-4547-b21c-b1ec7ba07f94" providerId="ADAL" clId="{0B54E657-C061-48D2-83DD-8718E0F59463}" dt="2025-01-15T14:58:59.674" v="1188" actId="26606"/>
          <ac:grpSpMkLst>
            <pc:docMk/>
            <pc:sldMk cId="2341784446" sldId="302"/>
            <ac:grpSpMk id="6" creationId="{2109F83F-40FE-4DB3-84CC-09FB3340D06D}"/>
          </ac:grpSpMkLst>
        </pc:grpChg>
        <pc:picChg chg="add mod">
          <ac:chgData name="Shaw, Judith" userId="b4b37682-1188-4547-b21c-b1ec7ba07f94" providerId="ADAL" clId="{0B54E657-C061-48D2-83DD-8718E0F59463}" dt="2025-01-15T14:58:59.674" v="1188" actId="26606"/>
          <ac:picMkLst>
            <pc:docMk/>
            <pc:sldMk cId="2341784446" sldId="302"/>
            <ac:picMk id="3" creationId="{1F82ECAE-1BFD-FFEC-A7A8-0051E865BF8B}"/>
          </ac:picMkLst>
        </pc:picChg>
      </pc:sldChg>
      <pc:sldChg chg="addSp delSp modSp add mod ord delDesignElem">
        <pc:chgData name="Shaw, Judith" userId="b4b37682-1188-4547-b21c-b1ec7ba07f94" providerId="ADAL" clId="{0B54E657-C061-48D2-83DD-8718E0F59463}" dt="2025-01-15T14:59:02.730" v="1189" actId="26606"/>
        <pc:sldMkLst>
          <pc:docMk/>
          <pc:sldMk cId="614446039" sldId="303"/>
        </pc:sldMkLst>
        <pc:spChg chg="add">
          <ac:chgData name="Shaw, Judith" userId="b4b37682-1188-4547-b21c-b1ec7ba07f94" providerId="ADAL" clId="{0B54E657-C061-48D2-83DD-8718E0F59463}" dt="2025-01-15T14:59:02.730" v="1189" actId="26606"/>
          <ac:spMkLst>
            <pc:docMk/>
            <pc:sldMk cId="614446039" sldId="303"/>
            <ac:spMk id="9" creationId="{03E8462A-FEBA-4848-81CC-3F8DA3E477BE}"/>
          </ac:spMkLst>
        </pc:spChg>
        <pc:spChg chg="add">
          <ac:chgData name="Shaw, Judith" userId="b4b37682-1188-4547-b21c-b1ec7ba07f94" providerId="ADAL" clId="{0B54E657-C061-48D2-83DD-8718E0F59463}" dt="2025-01-15T14:59:02.730" v="1189" actId="26606"/>
          <ac:spMkLst>
            <pc:docMk/>
            <pc:sldMk cId="614446039" sldId="303"/>
            <ac:spMk id="25" creationId="{7941F9B1-B01B-4A84-89D9-B169AEB4E456}"/>
          </ac:spMkLst>
        </pc:spChg>
        <pc:grpChg chg="add">
          <ac:chgData name="Shaw, Judith" userId="b4b37682-1188-4547-b21c-b1ec7ba07f94" providerId="ADAL" clId="{0B54E657-C061-48D2-83DD-8718E0F59463}" dt="2025-01-15T14:59:02.730" v="1189" actId="26606"/>
          <ac:grpSpMkLst>
            <pc:docMk/>
            <pc:sldMk cId="614446039" sldId="303"/>
            <ac:grpSpMk id="10" creationId="{2109F83F-40FE-4DB3-84CC-09FB3340D06D}"/>
          </ac:grpSpMkLst>
        </pc:grpChg>
        <pc:picChg chg="mod">
          <ac:chgData name="Shaw, Judith" userId="b4b37682-1188-4547-b21c-b1ec7ba07f94" providerId="ADAL" clId="{0B54E657-C061-48D2-83DD-8718E0F59463}" dt="2025-01-15T14:59:02.730" v="1189" actId="26606"/>
          <ac:picMkLst>
            <pc:docMk/>
            <pc:sldMk cId="614446039" sldId="303"/>
            <ac:picMk id="7" creationId="{BA9E1026-3653-32E4-9ADE-EC796EAB18E9}"/>
          </ac:picMkLst>
        </pc:picChg>
      </pc:sldChg>
      <pc:sldChg chg="addSp delSp modSp add mod ord setBg delDesignElem">
        <pc:chgData name="Shaw, Judith" userId="b4b37682-1188-4547-b21c-b1ec7ba07f94" providerId="ADAL" clId="{0B54E657-C061-48D2-83DD-8718E0F59463}" dt="2025-01-15T14:59:05.538" v="1190" actId="26606"/>
        <pc:sldMkLst>
          <pc:docMk/>
          <pc:sldMk cId="1645327180" sldId="304"/>
        </pc:sldMkLst>
        <pc:spChg chg="add">
          <ac:chgData name="Shaw, Judith" userId="b4b37682-1188-4547-b21c-b1ec7ba07f94" providerId="ADAL" clId="{0B54E657-C061-48D2-83DD-8718E0F59463}" dt="2025-01-15T14:59:05.538" v="1190" actId="26606"/>
          <ac:spMkLst>
            <pc:docMk/>
            <pc:sldMk cId="1645327180" sldId="304"/>
            <ac:spMk id="5" creationId="{03E8462A-FEBA-4848-81CC-3F8DA3E477BE}"/>
          </ac:spMkLst>
        </pc:spChg>
        <pc:spChg chg="add">
          <ac:chgData name="Shaw, Judith" userId="b4b37682-1188-4547-b21c-b1ec7ba07f94" providerId="ADAL" clId="{0B54E657-C061-48D2-83DD-8718E0F59463}" dt="2025-01-15T14:59:05.538" v="1190" actId="26606"/>
          <ac:spMkLst>
            <pc:docMk/>
            <pc:sldMk cId="1645327180" sldId="304"/>
            <ac:spMk id="21" creationId="{7941F9B1-B01B-4A84-89D9-B169AEB4E456}"/>
          </ac:spMkLst>
        </pc:spChg>
        <pc:grpChg chg="add">
          <ac:chgData name="Shaw, Judith" userId="b4b37682-1188-4547-b21c-b1ec7ba07f94" providerId="ADAL" clId="{0B54E657-C061-48D2-83DD-8718E0F59463}" dt="2025-01-15T14:59:05.538" v="1190" actId="26606"/>
          <ac:grpSpMkLst>
            <pc:docMk/>
            <pc:sldMk cId="1645327180" sldId="304"/>
            <ac:grpSpMk id="6" creationId="{2109F83F-40FE-4DB3-84CC-09FB3340D06D}"/>
          </ac:grpSpMkLst>
        </pc:grpChg>
        <pc:picChg chg="mod">
          <ac:chgData name="Shaw, Judith" userId="b4b37682-1188-4547-b21c-b1ec7ba07f94" providerId="ADAL" clId="{0B54E657-C061-48D2-83DD-8718E0F59463}" dt="2025-01-15T14:59:05.538" v="1190" actId="26606"/>
          <ac:picMkLst>
            <pc:docMk/>
            <pc:sldMk cId="1645327180" sldId="304"/>
            <ac:picMk id="3" creationId="{DD4AF858-5589-E6FA-AC1D-CB88716EA207}"/>
          </ac:picMkLst>
        </pc:picChg>
      </pc:sldChg>
      <pc:sldChg chg="delSp modSp add mod setBg delDesignElem">
        <pc:chgData name="Shaw, Judith" userId="b4b37682-1188-4547-b21c-b1ec7ba07f94" providerId="ADAL" clId="{0B54E657-C061-48D2-83DD-8718E0F59463}" dt="2025-01-15T15:09:41.640" v="1260" actId="14100"/>
        <pc:sldMkLst>
          <pc:docMk/>
          <pc:sldMk cId="88316953" sldId="305"/>
        </pc:sldMkLst>
        <pc:spChg chg="mod">
          <ac:chgData name="Shaw, Judith" userId="b4b37682-1188-4547-b21c-b1ec7ba07f94" providerId="ADAL" clId="{0B54E657-C061-48D2-83DD-8718E0F59463}" dt="2025-01-15T15:09:17.629" v="1254" actId="1076"/>
          <ac:spMkLst>
            <pc:docMk/>
            <pc:sldMk cId="88316953" sldId="305"/>
            <ac:spMk id="4" creationId="{2DD44B26-FAB7-50F0-C660-16B56264B7D6}"/>
          </ac:spMkLst>
        </pc:spChg>
        <pc:picChg chg="mod">
          <ac:chgData name="Shaw, Judith" userId="b4b37682-1188-4547-b21c-b1ec7ba07f94" providerId="ADAL" clId="{0B54E657-C061-48D2-83DD-8718E0F59463}" dt="2025-01-15T15:09:32.818" v="1258" actId="14100"/>
          <ac:picMkLst>
            <pc:docMk/>
            <pc:sldMk cId="88316953" sldId="305"/>
            <ac:picMk id="2" creationId="{20EF746A-A595-59CD-E856-64C569C941F4}"/>
          </ac:picMkLst>
        </pc:picChg>
        <pc:picChg chg="mod">
          <ac:chgData name="Shaw, Judith" userId="b4b37682-1188-4547-b21c-b1ec7ba07f94" providerId="ADAL" clId="{0B54E657-C061-48D2-83DD-8718E0F59463}" dt="2025-01-15T15:09:41.640" v="1260" actId="14100"/>
          <ac:picMkLst>
            <pc:docMk/>
            <pc:sldMk cId="88316953" sldId="305"/>
            <ac:picMk id="3" creationId="{94668FB0-FE05-1856-A395-8F8728F862CD}"/>
          </ac:picMkLst>
        </pc:picChg>
      </pc:sldChg>
      <pc:sldChg chg="addSp delSp modSp add del mod setBg delDesignElem">
        <pc:chgData name="Shaw, Judith" userId="b4b37682-1188-4547-b21c-b1ec7ba07f94" providerId="ADAL" clId="{0B54E657-C061-48D2-83DD-8718E0F59463}" dt="2025-01-15T15:04:03.761" v="1223"/>
        <pc:sldMkLst>
          <pc:docMk/>
          <pc:sldMk cId="1340839130" sldId="305"/>
        </pc:sldMkLst>
      </pc:sldChg>
    </pc:docChg>
  </pc:docChgLst>
  <pc:docChgLst>
    <pc:chgData name="Shaw, Judith" userId="b4b37682-1188-4547-b21c-b1ec7ba07f94" providerId="ADAL" clId="{AD931FC8-CF64-49B8-BAAF-190C48465B12}"/>
    <pc:docChg chg="modSld">
      <pc:chgData name="Shaw, Judith" userId="b4b37682-1188-4547-b21c-b1ec7ba07f94" providerId="ADAL" clId="{AD931FC8-CF64-49B8-BAAF-190C48465B12}" dt="2024-10-04T17:22:28.074" v="701" actId="20577"/>
      <pc:docMkLst>
        <pc:docMk/>
      </pc:docMkLst>
      <pc:sldChg chg="modSp">
        <pc:chgData name="Shaw, Judith" userId="b4b37682-1188-4547-b21c-b1ec7ba07f94" providerId="ADAL" clId="{AD931FC8-CF64-49B8-BAAF-190C48465B12}" dt="2024-10-04T16:59:13.318" v="211" actId="20577"/>
        <pc:sldMkLst>
          <pc:docMk/>
          <pc:sldMk cId="4166071980" sldId="260"/>
        </pc:sldMkLst>
      </pc:sldChg>
      <pc:sldChg chg="modSp">
        <pc:chgData name="Shaw, Judith" userId="b4b37682-1188-4547-b21c-b1ec7ba07f94" providerId="ADAL" clId="{AD931FC8-CF64-49B8-BAAF-190C48465B12}" dt="2024-10-04T17:21:13.734" v="657" actId="20577"/>
        <pc:sldMkLst>
          <pc:docMk/>
          <pc:sldMk cId="4261033623" sldId="265"/>
        </pc:sldMkLst>
      </pc:sldChg>
      <pc:sldChg chg="modSp">
        <pc:chgData name="Shaw, Judith" userId="b4b37682-1188-4547-b21c-b1ec7ba07f94" providerId="ADAL" clId="{AD931FC8-CF64-49B8-BAAF-190C48465B12}" dt="2024-10-04T17:17:18.664" v="532" actId="20577"/>
        <pc:sldMkLst>
          <pc:docMk/>
          <pc:sldMk cId="2207776125" sldId="266"/>
        </pc:sldMkLst>
      </pc:sldChg>
      <pc:sldChg chg="modSp">
        <pc:chgData name="Shaw, Judith" userId="b4b37682-1188-4547-b21c-b1ec7ba07f94" providerId="ADAL" clId="{AD931FC8-CF64-49B8-BAAF-190C48465B12}" dt="2024-10-04T17:00:50.739" v="250" actId="20577"/>
        <pc:sldMkLst>
          <pc:docMk/>
          <pc:sldMk cId="3307529408" sldId="267"/>
        </pc:sldMkLst>
      </pc:sldChg>
      <pc:sldChg chg="modSp">
        <pc:chgData name="Shaw, Judith" userId="b4b37682-1188-4547-b21c-b1ec7ba07f94" providerId="ADAL" clId="{AD931FC8-CF64-49B8-BAAF-190C48465B12}" dt="2024-10-04T17:19:40.211" v="644" actId="20577"/>
        <pc:sldMkLst>
          <pc:docMk/>
          <pc:sldMk cId="1187956931" sldId="268"/>
        </pc:sldMkLst>
      </pc:sldChg>
      <pc:sldChg chg="modSp">
        <pc:chgData name="Shaw, Judith" userId="b4b37682-1188-4547-b21c-b1ec7ba07f94" providerId="ADAL" clId="{AD931FC8-CF64-49B8-BAAF-190C48465B12}" dt="2024-10-04T16:59:51.295" v="223" actId="20577"/>
        <pc:sldMkLst>
          <pc:docMk/>
          <pc:sldMk cId="203249281" sldId="269"/>
        </pc:sldMkLst>
      </pc:sldChg>
      <pc:sldChg chg="modSp mod">
        <pc:chgData name="Shaw, Judith" userId="b4b37682-1188-4547-b21c-b1ec7ba07f94" providerId="ADAL" clId="{AD931FC8-CF64-49B8-BAAF-190C48465B12}" dt="2024-10-04T17:21:58.985" v="673" actId="14100"/>
        <pc:sldMkLst>
          <pc:docMk/>
          <pc:sldMk cId="3150461945" sldId="272"/>
        </pc:sldMkLst>
      </pc:sldChg>
      <pc:sldChg chg="modSp mod">
        <pc:chgData name="Shaw, Judith" userId="b4b37682-1188-4547-b21c-b1ec7ba07f94" providerId="ADAL" clId="{AD931FC8-CF64-49B8-BAAF-190C48465B12}" dt="2024-10-04T17:22:28.074" v="701" actId="20577"/>
        <pc:sldMkLst>
          <pc:docMk/>
          <pc:sldMk cId="1323624814" sldId="273"/>
        </pc:sldMkLst>
      </pc:sldChg>
    </pc:docChg>
  </pc:docChgLst>
  <pc:docChgLst>
    <pc:chgData name="Shaw, Judith" userId="b4b37682-1188-4547-b21c-b1ec7ba07f94" providerId="ADAL" clId="{531D61B6-A04C-4B83-BC94-C8558C328359}"/>
    <pc:docChg chg="modSld">
      <pc:chgData name="Shaw, Judith" userId="b4b37682-1188-4547-b21c-b1ec7ba07f94" providerId="ADAL" clId="{531D61B6-A04C-4B83-BC94-C8558C328359}" dt="2025-01-21T13:32:37.164" v="21" actId="20577"/>
      <pc:docMkLst>
        <pc:docMk/>
      </pc:docMkLst>
      <pc:sldChg chg="modSp">
        <pc:chgData name="Shaw, Judith" userId="b4b37682-1188-4547-b21c-b1ec7ba07f94" providerId="ADAL" clId="{531D61B6-A04C-4B83-BC94-C8558C328359}" dt="2025-01-21T13:32:02.423" v="1" actId="20577"/>
        <pc:sldMkLst>
          <pc:docMk/>
          <pc:sldMk cId="203249281" sldId="269"/>
        </pc:sldMkLst>
        <pc:graphicFrameChg chg="mod">
          <ac:chgData name="Shaw, Judith" userId="b4b37682-1188-4547-b21c-b1ec7ba07f94" providerId="ADAL" clId="{531D61B6-A04C-4B83-BC94-C8558C328359}" dt="2025-01-21T13:32:02.423" v="1" actId="20577"/>
          <ac:graphicFrameMkLst>
            <pc:docMk/>
            <pc:sldMk cId="203249281" sldId="269"/>
            <ac:graphicFrameMk id="5" creationId="{A44F96A4-B43C-7E83-500A-5A27AA882E0F}"/>
          </ac:graphicFrameMkLst>
        </pc:graphicFrameChg>
      </pc:sldChg>
      <pc:sldChg chg="modSp">
        <pc:chgData name="Shaw, Judith" userId="b4b37682-1188-4547-b21c-b1ec7ba07f94" providerId="ADAL" clId="{531D61B6-A04C-4B83-BC94-C8558C328359}" dt="2025-01-21T13:32:37.164" v="21" actId="20577"/>
        <pc:sldMkLst>
          <pc:docMk/>
          <pc:sldMk cId="1323624814" sldId="273"/>
        </pc:sldMkLst>
        <pc:graphicFrameChg chg="mod">
          <ac:chgData name="Shaw, Judith" userId="b4b37682-1188-4547-b21c-b1ec7ba07f94" providerId="ADAL" clId="{531D61B6-A04C-4B83-BC94-C8558C328359}" dt="2025-01-21T13:32:37.164" v="21" actId="20577"/>
          <ac:graphicFrameMkLst>
            <pc:docMk/>
            <pc:sldMk cId="1323624814" sldId="273"/>
            <ac:graphicFrameMk id="21" creationId="{46BDF534-5707-0EE2-0252-ADF07D97CBC7}"/>
          </ac:graphicFrameMkLst>
        </pc:graphicFrameChg>
      </pc:sldChg>
    </pc:docChg>
  </pc:docChgLst>
</pc:chgInfo>
</file>

<file path=ppt/diagrams/_rels/data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4" Type="http://schemas.openxmlformats.org/officeDocument/2006/relationships/image" Target="../media/image25.svg"/></Relationships>
</file>

<file path=ppt/diagrams/_rels/drawing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4" Type="http://schemas.openxmlformats.org/officeDocument/2006/relationships/image" Target="../media/image2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152955-59B7-4CEF-8096-F94D8BA03F15}" type="doc">
      <dgm:prSet loTypeId="urn:microsoft.com/office/officeart/2005/8/layout/matrix3" loCatId="matrix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62B97B11-6B05-4B19-9ABD-4D8889FBBCC3}">
      <dgm:prSet/>
      <dgm:spPr/>
      <dgm:t>
        <a:bodyPr/>
        <a:lstStyle/>
        <a:p>
          <a:r>
            <a:rPr lang="en-US"/>
            <a:t>Register</a:t>
          </a:r>
        </a:p>
      </dgm:t>
    </dgm:pt>
    <dgm:pt modelId="{0D7080A6-B7DB-4CD9-BDC7-5469811446E0}" type="parTrans" cxnId="{C0935B6B-982A-4191-9179-074FE1B93C44}">
      <dgm:prSet/>
      <dgm:spPr/>
      <dgm:t>
        <a:bodyPr/>
        <a:lstStyle/>
        <a:p>
          <a:endParaRPr lang="en-US"/>
        </a:p>
      </dgm:t>
    </dgm:pt>
    <dgm:pt modelId="{FBFB4986-950B-4C98-9C99-7521FA932593}" type="sibTrans" cxnId="{C0935B6B-982A-4191-9179-074FE1B93C44}">
      <dgm:prSet/>
      <dgm:spPr/>
      <dgm:t>
        <a:bodyPr/>
        <a:lstStyle/>
        <a:p>
          <a:endParaRPr lang="en-US"/>
        </a:p>
      </dgm:t>
    </dgm:pt>
    <dgm:pt modelId="{948F8387-12EF-45B9-9F10-88AFF2E18FDD}">
      <dgm:prSet/>
      <dgm:spPr/>
      <dgm:t>
        <a:bodyPr/>
        <a:lstStyle/>
        <a:p>
          <a:r>
            <a:rPr lang="en-US"/>
            <a:t>Deduct</a:t>
          </a:r>
        </a:p>
      </dgm:t>
    </dgm:pt>
    <dgm:pt modelId="{1231D003-3AD1-4C04-97EB-0FDD4C5BC89E}" type="parTrans" cxnId="{EDFFA0D7-24CA-456D-95DF-8C72286852F5}">
      <dgm:prSet/>
      <dgm:spPr/>
      <dgm:t>
        <a:bodyPr/>
        <a:lstStyle/>
        <a:p>
          <a:endParaRPr lang="en-US"/>
        </a:p>
      </dgm:t>
    </dgm:pt>
    <dgm:pt modelId="{8F11EDFB-7B47-438A-B54D-921D64DA0E62}" type="sibTrans" cxnId="{EDFFA0D7-24CA-456D-95DF-8C72286852F5}">
      <dgm:prSet/>
      <dgm:spPr/>
      <dgm:t>
        <a:bodyPr/>
        <a:lstStyle/>
        <a:p>
          <a:endParaRPr lang="en-US"/>
        </a:p>
      </dgm:t>
    </dgm:pt>
    <dgm:pt modelId="{878AAB77-8E15-4A8F-BEFA-E21D992AE30B}">
      <dgm:prSet/>
      <dgm:spPr/>
      <dgm:t>
        <a:bodyPr/>
        <a:lstStyle/>
        <a:p>
          <a:r>
            <a:rPr lang="en-US"/>
            <a:t>Remit</a:t>
          </a:r>
        </a:p>
      </dgm:t>
    </dgm:pt>
    <dgm:pt modelId="{636F42D6-F93E-4B90-9E39-4C550314A89C}" type="parTrans" cxnId="{4008CFDF-F080-4BDC-9E2D-77DAB11C80B8}">
      <dgm:prSet/>
      <dgm:spPr/>
      <dgm:t>
        <a:bodyPr/>
        <a:lstStyle/>
        <a:p>
          <a:endParaRPr lang="en-US"/>
        </a:p>
      </dgm:t>
    </dgm:pt>
    <dgm:pt modelId="{C56FAD3A-9431-4977-BB1D-4DF0020B445C}" type="sibTrans" cxnId="{4008CFDF-F080-4BDC-9E2D-77DAB11C80B8}">
      <dgm:prSet/>
      <dgm:spPr/>
      <dgm:t>
        <a:bodyPr/>
        <a:lstStyle/>
        <a:p>
          <a:endParaRPr lang="en-US"/>
        </a:p>
      </dgm:t>
    </dgm:pt>
    <dgm:pt modelId="{680E3BD3-60E0-47A0-A9C0-9989065DBB3C}">
      <dgm:prSet/>
      <dgm:spPr/>
      <dgm:t>
        <a:bodyPr/>
        <a:lstStyle/>
        <a:p>
          <a:r>
            <a:rPr lang="en-US"/>
            <a:t>Report</a:t>
          </a:r>
        </a:p>
      </dgm:t>
    </dgm:pt>
    <dgm:pt modelId="{C912E043-94EF-4D25-9F1E-DC6EDA11B769}" type="parTrans" cxnId="{A4FC5938-9039-4B43-AAE9-CBE1C1FBA1CA}">
      <dgm:prSet/>
      <dgm:spPr/>
      <dgm:t>
        <a:bodyPr/>
        <a:lstStyle/>
        <a:p>
          <a:endParaRPr lang="en-US"/>
        </a:p>
      </dgm:t>
    </dgm:pt>
    <dgm:pt modelId="{AF7F96C6-7764-4AE2-B76D-91C4179F8DE8}" type="sibTrans" cxnId="{A4FC5938-9039-4B43-AAE9-CBE1C1FBA1CA}">
      <dgm:prSet/>
      <dgm:spPr/>
      <dgm:t>
        <a:bodyPr/>
        <a:lstStyle/>
        <a:p>
          <a:endParaRPr lang="en-US"/>
        </a:p>
      </dgm:t>
    </dgm:pt>
    <dgm:pt modelId="{C0D75062-9EB7-486F-BF10-6F45D1D409EB}" type="pres">
      <dgm:prSet presAssocID="{FD152955-59B7-4CEF-8096-F94D8BA03F15}" presName="matrix" presStyleCnt="0">
        <dgm:presLayoutVars>
          <dgm:chMax val="1"/>
          <dgm:dir/>
          <dgm:resizeHandles val="exact"/>
        </dgm:presLayoutVars>
      </dgm:prSet>
      <dgm:spPr/>
    </dgm:pt>
    <dgm:pt modelId="{84FCF804-9F60-488B-88B2-70453F29BDBC}" type="pres">
      <dgm:prSet presAssocID="{FD152955-59B7-4CEF-8096-F94D8BA03F15}" presName="diamond" presStyleLbl="bgShp" presStyleIdx="0" presStyleCnt="1"/>
      <dgm:spPr/>
    </dgm:pt>
    <dgm:pt modelId="{AF5FCEF8-E11C-41BF-84AE-DFA908B28959}" type="pres">
      <dgm:prSet presAssocID="{FD152955-59B7-4CEF-8096-F94D8BA03F15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91745FBE-A273-43A6-9ACD-344FD8CAEF44}" type="pres">
      <dgm:prSet presAssocID="{FD152955-59B7-4CEF-8096-F94D8BA03F15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3E9F38F8-F249-4C3D-B3BF-D9778E191F36}" type="pres">
      <dgm:prSet presAssocID="{FD152955-59B7-4CEF-8096-F94D8BA03F15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80D564DD-04A7-40AA-86EA-0B9ADC60665C}" type="pres">
      <dgm:prSet presAssocID="{FD152955-59B7-4CEF-8096-F94D8BA03F15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A48EB528-DF95-4E56-AA55-576D540F7818}" type="presOf" srcId="{680E3BD3-60E0-47A0-A9C0-9989065DBB3C}" destId="{80D564DD-04A7-40AA-86EA-0B9ADC60665C}" srcOrd="0" destOrd="0" presId="urn:microsoft.com/office/officeart/2005/8/layout/matrix3"/>
    <dgm:cxn modelId="{A4FC5938-9039-4B43-AAE9-CBE1C1FBA1CA}" srcId="{FD152955-59B7-4CEF-8096-F94D8BA03F15}" destId="{680E3BD3-60E0-47A0-A9C0-9989065DBB3C}" srcOrd="3" destOrd="0" parTransId="{C912E043-94EF-4D25-9F1E-DC6EDA11B769}" sibTransId="{AF7F96C6-7764-4AE2-B76D-91C4179F8DE8}"/>
    <dgm:cxn modelId="{04400667-4CC6-44F3-B1C3-E409D791CD8B}" type="presOf" srcId="{878AAB77-8E15-4A8F-BEFA-E21D992AE30B}" destId="{3E9F38F8-F249-4C3D-B3BF-D9778E191F36}" srcOrd="0" destOrd="0" presId="urn:microsoft.com/office/officeart/2005/8/layout/matrix3"/>
    <dgm:cxn modelId="{C0935B6B-982A-4191-9179-074FE1B93C44}" srcId="{FD152955-59B7-4CEF-8096-F94D8BA03F15}" destId="{62B97B11-6B05-4B19-9ABD-4D8889FBBCC3}" srcOrd="0" destOrd="0" parTransId="{0D7080A6-B7DB-4CD9-BDC7-5469811446E0}" sibTransId="{FBFB4986-950B-4C98-9C99-7521FA932593}"/>
    <dgm:cxn modelId="{6831086E-65FD-4E8D-83CB-C035E57400EC}" type="presOf" srcId="{FD152955-59B7-4CEF-8096-F94D8BA03F15}" destId="{C0D75062-9EB7-486F-BF10-6F45D1D409EB}" srcOrd="0" destOrd="0" presId="urn:microsoft.com/office/officeart/2005/8/layout/matrix3"/>
    <dgm:cxn modelId="{4A03EA7C-73AF-4E7D-83B2-E2F5F89E461F}" type="presOf" srcId="{948F8387-12EF-45B9-9F10-88AFF2E18FDD}" destId="{91745FBE-A273-43A6-9ACD-344FD8CAEF44}" srcOrd="0" destOrd="0" presId="urn:microsoft.com/office/officeart/2005/8/layout/matrix3"/>
    <dgm:cxn modelId="{EDFFA0D7-24CA-456D-95DF-8C72286852F5}" srcId="{FD152955-59B7-4CEF-8096-F94D8BA03F15}" destId="{948F8387-12EF-45B9-9F10-88AFF2E18FDD}" srcOrd="1" destOrd="0" parTransId="{1231D003-3AD1-4C04-97EB-0FDD4C5BC89E}" sibTransId="{8F11EDFB-7B47-438A-B54D-921D64DA0E62}"/>
    <dgm:cxn modelId="{4008CFDF-F080-4BDC-9E2D-77DAB11C80B8}" srcId="{FD152955-59B7-4CEF-8096-F94D8BA03F15}" destId="{878AAB77-8E15-4A8F-BEFA-E21D992AE30B}" srcOrd="2" destOrd="0" parTransId="{636F42D6-F93E-4B90-9E39-4C550314A89C}" sibTransId="{C56FAD3A-9431-4977-BB1D-4DF0020B445C}"/>
    <dgm:cxn modelId="{211319F7-C97C-4641-ACD9-69387412CD5C}" type="presOf" srcId="{62B97B11-6B05-4B19-9ABD-4D8889FBBCC3}" destId="{AF5FCEF8-E11C-41BF-84AE-DFA908B28959}" srcOrd="0" destOrd="0" presId="urn:microsoft.com/office/officeart/2005/8/layout/matrix3"/>
    <dgm:cxn modelId="{53CA1758-9E2F-4722-87B4-6D728956B4E7}" type="presParOf" srcId="{C0D75062-9EB7-486F-BF10-6F45D1D409EB}" destId="{84FCF804-9F60-488B-88B2-70453F29BDBC}" srcOrd="0" destOrd="0" presId="urn:microsoft.com/office/officeart/2005/8/layout/matrix3"/>
    <dgm:cxn modelId="{E3F5108C-B8A3-46B6-980B-A8FC0BCF4A18}" type="presParOf" srcId="{C0D75062-9EB7-486F-BF10-6F45D1D409EB}" destId="{AF5FCEF8-E11C-41BF-84AE-DFA908B28959}" srcOrd="1" destOrd="0" presId="urn:microsoft.com/office/officeart/2005/8/layout/matrix3"/>
    <dgm:cxn modelId="{B3AFAD6F-BE60-4FA8-A5E1-63393E83D74C}" type="presParOf" srcId="{C0D75062-9EB7-486F-BF10-6F45D1D409EB}" destId="{91745FBE-A273-43A6-9ACD-344FD8CAEF44}" srcOrd="2" destOrd="0" presId="urn:microsoft.com/office/officeart/2005/8/layout/matrix3"/>
    <dgm:cxn modelId="{1920C8BC-407B-400C-A019-38C3F345A133}" type="presParOf" srcId="{C0D75062-9EB7-486F-BF10-6F45D1D409EB}" destId="{3E9F38F8-F249-4C3D-B3BF-D9778E191F36}" srcOrd="3" destOrd="0" presId="urn:microsoft.com/office/officeart/2005/8/layout/matrix3"/>
    <dgm:cxn modelId="{30D1BBD5-D4E7-472A-8C6E-A032B08FBA20}" type="presParOf" srcId="{C0D75062-9EB7-486F-BF10-6F45D1D409EB}" destId="{80D564DD-04A7-40AA-86EA-0B9ADC60665C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8489F1E-110C-473A-B912-68A297FE05B6}" type="doc">
      <dgm:prSet loTypeId="urn:microsoft.com/office/officeart/2005/8/layout/hierarchy2" loCatId="hierarchy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B7DF41B-5936-48D4-AABC-997A021C55A2}">
      <dgm:prSet/>
      <dgm:spPr/>
      <dgm:t>
        <a:bodyPr/>
        <a:lstStyle/>
        <a:p>
          <a:r>
            <a:rPr lang="en-US" dirty="0"/>
            <a:t>Make sure to sign up for notifications from the Maine PFML program</a:t>
          </a:r>
        </a:p>
      </dgm:t>
    </dgm:pt>
    <dgm:pt modelId="{B91DC976-9D29-4838-8081-4E11A20CB33B}" type="parTrans" cxnId="{DBB05196-47C0-4A6E-B340-7802E1A54F09}">
      <dgm:prSet/>
      <dgm:spPr/>
      <dgm:t>
        <a:bodyPr/>
        <a:lstStyle/>
        <a:p>
          <a:endParaRPr lang="en-US"/>
        </a:p>
      </dgm:t>
    </dgm:pt>
    <dgm:pt modelId="{478919BF-561E-400B-8E1F-8B31E3B96DA0}" type="sibTrans" cxnId="{DBB05196-47C0-4A6E-B340-7802E1A54F09}">
      <dgm:prSet/>
      <dgm:spPr/>
      <dgm:t>
        <a:bodyPr/>
        <a:lstStyle/>
        <a:p>
          <a:endParaRPr lang="en-US"/>
        </a:p>
      </dgm:t>
    </dgm:pt>
    <dgm:pt modelId="{D6394F13-4A7B-40CB-B149-C1A09D0A7F96}">
      <dgm:prSet/>
      <dgm:spPr/>
      <dgm:t>
        <a:bodyPr/>
        <a:lstStyle/>
        <a:p>
          <a:r>
            <a:rPr lang="en-US" dirty="0"/>
            <a:t>Check your employer account through the portal regularly</a:t>
          </a:r>
        </a:p>
      </dgm:t>
    </dgm:pt>
    <dgm:pt modelId="{0F65C390-D9C8-4391-AB31-0209D87994D8}" type="parTrans" cxnId="{4AC2DECD-27B7-45F1-A562-FB6973641CC9}">
      <dgm:prSet/>
      <dgm:spPr/>
      <dgm:t>
        <a:bodyPr/>
        <a:lstStyle/>
        <a:p>
          <a:endParaRPr lang="en-US"/>
        </a:p>
      </dgm:t>
    </dgm:pt>
    <dgm:pt modelId="{ADB0C464-3653-4D16-B206-FB5238234637}" type="sibTrans" cxnId="{4AC2DECD-27B7-45F1-A562-FB6973641CC9}">
      <dgm:prSet/>
      <dgm:spPr/>
      <dgm:t>
        <a:bodyPr/>
        <a:lstStyle/>
        <a:p>
          <a:endParaRPr lang="en-US"/>
        </a:p>
      </dgm:t>
    </dgm:pt>
    <dgm:pt modelId="{CAE7EA57-1155-4758-88C8-26B26E834A86}">
      <dgm:prSet/>
      <dgm:spPr/>
      <dgm:t>
        <a:bodyPr/>
        <a:lstStyle/>
        <a:p>
          <a:r>
            <a:rPr lang="en-US" dirty="0"/>
            <a:t>Approval from the Department is required BEFORE:</a:t>
          </a:r>
        </a:p>
      </dgm:t>
    </dgm:pt>
    <dgm:pt modelId="{5DE36630-38A7-4B33-A95A-B8CEFEC73DBC}" type="parTrans" cxnId="{2308618F-5AE8-4758-A998-E3A37BA9673E}">
      <dgm:prSet/>
      <dgm:spPr/>
      <dgm:t>
        <a:bodyPr/>
        <a:lstStyle/>
        <a:p>
          <a:endParaRPr lang="en-US"/>
        </a:p>
      </dgm:t>
    </dgm:pt>
    <dgm:pt modelId="{8EA17837-D393-42B0-8C16-833C6EB2FC6B}" type="sibTrans" cxnId="{2308618F-5AE8-4758-A998-E3A37BA9673E}">
      <dgm:prSet/>
      <dgm:spPr/>
      <dgm:t>
        <a:bodyPr/>
        <a:lstStyle/>
        <a:p>
          <a:endParaRPr lang="en-US"/>
        </a:p>
      </dgm:t>
    </dgm:pt>
    <dgm:pt modelId="{E599D2C4-68F3-421B-A64F-63079191BE24}">
      <dgm:prSet/>
      <dgm:spPr/>
      <dgm:t>
        <a:bodyPr/>
        <a:lstStyle/>
        <a:p>
          <a:r>
            <a:rPr lang="en-US"/>
            <a:t>Any material changes to your plan</a:t>
          </a:r>
        </a:p>
      </dgm:t>
    </dgm:pt>
    <dgm:pt modelId="{7015081D-51B9-47BB-BB08-8A2FA8261FC7}" type="parTrans" cxnId="{F8A67064-CC7D-422A-88A1-02B8B0953362}">
      <dgm:prSet/>
      <dgm:spPr/>
      <dgm:t>
        <a:bodyPr/>
        <a:lstStyle/>
        <a:p>
          <a:endParaRPr lang="en-US"/>
        </a:p>
      </dgm:t>
    </dgm:pt>
    <dgm:pt modelId="{7189B49C-9A51-4E2F-BCC7-7884330CB6E6}" type="sibTrans" cxnId="{F8A67064-CC7D-422A-88A1-02B8B0953362}">
      <dgm:prSet/>
      <dgm:spPr/>
      <dgm:t>
        <a:bodyPr/>
        <a:lstStyle/>
        <a:p>
          <a:endParaRPr lang="en-US"/>
        </a:p>
      </dgm:t>
    </dgm:pt>
    <dgm:pt modelId="{B3F89FA1-27BB-4740-A7FF-A541291293A2}">
      <dgm:prSet/>
      <dgm:spPr/>
      <dgm:t>
        <a:bodyPr/>
        <a:lstStyle/>
        <a:p>
          <a:r>
            <a:rPr lang="en-US" dirty="0"/>
            <a:t>If you think you may have good cause to cancel your approved plan</a:t>
          </a:r>
        </a:p>
      </dgm:t>
    </dgm:pt>
    <dgm:pt modelId="{2C1D3F04-5D66-46F4-9993-75CDF22B1111}" type="parTrans" cxnId="{AAB4A753-8355-4DC4-B184-1DEBDFF65A7C}">
      <dgm:prSet/>
      <dgm:spPr/>
      <dgm:t>
        <a:bodyPr/>
        <a:lstStyle/>
        <a:p>
          <a:endParaRPr lang="en-US"/>
        </a:p>
      </dgm:t>
    </dgm:pt>
    <dgm:pt modelId="{8AB64870-B72B-4AFC-8D8A-3B5A8DFA4C6F}" type="sibTrans" cxnId="{AAB4A753-8355-4DC4-B184-1DEBDFF65A7C}">
      <dgm:prSet/>
      <dgm:spPr/>
      <dgm:t>
        <a:bodyPr/>
        <a:lstStyle/>
        <a:p>
          <a:endParaRPr lang="en-US"/>
        </a:p>
      </dgm:t>
    </dgm:pt>
    <dgm:pt modelId="{3E874E48-BB73-4DAB-B347-E618B0B76209}">
      <dgm:prSet/>
      <dgm:spPr/>
      <dgm:t>
        <a:bodyPr/>
        <a:lstStyle/>
        <a:p>
          <a:r>
            <a:rPr lang="en-US" dirty="0"/>
            <a:t>Approval of your plan can be revoked by the Department under certain circumstances</a:t>
          </a:r>
        </a:p>
      </dgm:t>
    </dgm:pt>
    <dgm:pt modelId="{AFA61149-686B-4A35-B6F8-B84C39D81CC7}" type="parTrans" cxnId="{4F1BC3A1-50B1-41DE-BB09-58EA9CE63D8F}">
      <dgm:prSet/>
      <dgm:spPr/>
      <dgm:t>
        <a:bodyPr/>
        <a:lstStyle/>
        <a:p>
          <a:endParaRPr lang="en-US"/>
        </a:p>
      </dgm:t>
    </dgm:pt>
    <dgm:pt modelId="{D47EA1E0-7BD7-4C12-A034-AB0990D7B8DD}" type="sibTrans" cxnId="{4F1BC3A1-50B1-41DE-BB09-58EA9CE63D8F}">
      <dgm:prSet/>
      <dgm:spPr/>
      <dgm:t>
        <a:bodyPr/>
        <a:lstStyle/>
        <a:p>
          <a:endParaRPr lang="en-US"/>
        </a:p>
      </dgm:t>
    </dgm:pt>
    <dgm:pt modelId="{03D9AD87-C8E4-42B1-B725-D87FB1EA0885}" type="pres">
      <dgm:prSet presAssocID="{08489F1E-110C-473A-B912-68A297FE05B6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BC9B6089-4F34-41B4-84B3-4185F1CB7577}" type="pres">
      <dgm:prSet presAssocID="{DB7DF41B-5936-48D4-AABC-997A021C55A2}" presName="root1" presStyleCnt="0"/>
      <dgm:spPr/>
    </dgm:pt>
    <dgm:pt modelId="{72A317E2-A6D4-42AD-9E4A-A3E3527ADE55}" type="pres">
      <dgm:prSet presAssocID="{DB7DF41B-5936-48D4-AABC-997A021C55A2}" presName="LevelOneTextNode" presStyleLbl="node0" presStyleIdx="0" presStyleCnt="4">
        <dgm:presLayoutVars>
          <dgm:chPref val="3"/>
        </dgm:presLayoutVars>
      </dgm:prSet>
      <dgm:spPr/>
    </dgm:pt>
    <dgm:pt modelId="{240BAF82-5592-4029-B824-2E0E512BC345}" type="pres">
      <dgm:prSet presAssocID="{DB7DF41B-5936-48D4-AABC-997A021C55A2}" presName="level2hierChild" presStyleCnt="0"/>
      <dgm:spPr/>
    </dgm:pt>
    <dgm:pt modelId="{FF0A45B8-7F79-4C20-8C0B-8AC4489103CC}" type="pres">
      <dgm:prSet presAssocID="{D6394F13-4A7B-40CB-B149-C1A09D0A7F96}" presName="root1" presStyleCnt="0"/>
      <dgm:spPr/>
    </dgm:pt>
    <dgm:pt modelId="{737271D4-5351-4F3E-950D-98EE00B789EB}" type="pres">
      <dgm:prSet presAssocID="{D6394F13-4A7B-40CB-B149-C1A09D0A7F96}" presName="LevelOneTextNode" presStyleLbl="node0" presStyleIdx="1" presStyleCnt="4">
        <dgm:presLayoutVars>
          <dgm:chPref val="3"/>
        </dgm:presLayoutVars>
      </dgm:prSet>
      <dgm:spPr/>
    </dgm:pt>
    <dgm:pt modelId="{30A3C464-6F2E-4C7C-B24F-E63FB3225A84}" type="pres">
      <dgm:prSet presAssocID="{D6394F13-4A7B-40CB-B149-C1A09D0A7F96}" presName="level2hierChild" presStyleCnt="0"/>
      <dgm:spPr/>
    </dgm:pt>
    <dgm:pt modelId="{35874A0C-2A33-46F5-964F-7CEEF6D9868D}" type="pres">
      <dgm:prSet presAssocID="{CAE7EA57-1155-4758-88C8-26B26E834A86}" presName="root1" presStyleCnt="0"/>
      <dgm:spPr/>
    </dgm:pt>
    <dgm:pt modelId="{242E5EA8-BC10-4402-BABD-4B5207642CB1}" type="pres">
      <dgm:prSet presAssocID="{CAE7EA57-1155-4758-88C8-26B26E834A86}" presName="LevelOneTextNode" presStyleLbl="node0" presStyleIdx="2" presStyleCnt="4">
        <dgm:presLayoutVars>
          <dgm:chPref val="3"/>
        </dgm:presLayoutVars>
      </dgm:prSet>
      <dgm:spPr/>
    </dgm:pt>
    <dgm:pt modelId="{998CA417-355F-45C3-8D69-E40FAD760184}" type="pres">
      <dgm:prSet presAssocID="{CAE7EA57-1155-4758-88C8-26B26E834A86}" presName="level2hierChild" presStyleCnt="0"/>
      <dgm:spPr/>
    </dgm:pt>
    <dgm:pt modelId="{12AB96D9-A31F-4779-B9C8-19D04BB23AEA}" type="pres">
      <dgm:prSet presAssocID="{7015081D-51B9-47BB-BB08-8A2FA8261FC7}" presName="conn2-1" presStyleLbl="parChTrans1D2" presStyleIdx="0" presStyleCnt="2"/>
      <dgm:spPr/>
    </dgm:pt>
    <dgm:pt modelId="{96C66F94-DE90-4B2D-8D3F-B729CCECD97E}" type="pres">
      <dgm:prSet presAssocID="{7015081D-51B9-47BB-BB08-8A2FA8261FC7}" presName="connTx" presStyleLbl="parChTrans1D2" presStyleIdx="0" presStyleCnt="2"/>
      <dgm:spPr/>
    </dgm:pt>
    <dgm:pt modelId="{4DD4D043-8275-4CDA-A8DB-B928CD2B46A3}" type="pres">
      <dgm:prSet presAssocID="{E599D2C4-68F3-421B-A64F-63079191BE24}" presName="root2" presStyleCnt="0"/>
      <dgm:spPr/>
    </dgm:pt>
    <dgm:pt modelId="{BCF45D99-FA91-4F89-94E6-F7F76F74F3B8}" type="pres">
      <dgm:prSet presAssocID="{E599D2C4-68F3-421B-A64F-63079191BE24}" presName="LevelTwoTextNode" presStyleLbl="node2" presStyleIdx="0" presStyleCnt="2">
        <dgm:presLayoutVars>
          <dgm:chPref val="3"/>
        </dgm:presLayoutVars>
      </dgm:prSet>
      <dgm:spPr/>
    </dgm:pt>
    <dgm:pt modelId="{2D661F29-E4E4-4A80-96D8-32E1F7ACE50E}" type="pres">
      <dgm:prSet presAssocID="{E599D2C4-68F3-421B-A64F-63079191BE24}" presName="level3hierChild" presStyleCnt="0"/>
      <dgm:spPr/>
    </dgm:pt>
    <dgm:pt modelId="{1B34BB52-659E-4B7F-8A8F-EF5E378A22D9}" type="pres">
      <dgm:prSet presAssocID="{2C1D3F04-5D66-46F4-9993-75CDF22B1111}" presName="conn2-1" presStyleLbl="parChTrans1D2" presStyleIdx="1" presStyleCnt="2"/>
      <dgm:spPr/>
    </dgm:pt>
    <dgm:pt modelId="{5F231857-9D75-4C83-BEC8-6A3857BE887A}" type="pres">
      <dgm:prSet presAssocID="{2C1D3F04-5D66-46F4-9993-75CDF22B1111}" presName="connTx" presStyleLbl="parChTrans1D2" presStyleIdx="1" presStyleCnt="2"/>
      <dgm:spPr/>
    </dgm:pt>
    <dgm:pt modelId="{B68942AA-B1CF-4812-9E8B-C5741FA35B12}" type="pres">
      <dgm:prSet presAssocID="{B3F89FA1-27BB-4740-A7FF-A541291293A2}" presName="root2" presStyleCnt="0"/>
      <dgm:spPr/>
    </dgm:pt>
    <dgm:pt modelId="{D8CD914E-D4A8-4D91-947A-448E242786B1}" type="pres">
      <dgm:prSet presAssocID="{B3F89FA1-27BB-4740-A7FF-A541291293A2}" presName="LevelTwoTextNode" presStyleLbl="node2" presStyleIdx="1" presStyleCnt="2">
        <dgm:presLayoutVars>
          <dgm:chPref val="3"/>
        </dgm:presLayoutVars>
      </dgm:prSet>
      <dgm:spPr/>
    </dgm:pt>
    <dgm:pt modelId="{DA18C243-62D7-4B3E-9653-D21A6EFA55A2}" type="pres">
      <dgm:prSet presAssocID="{B3F89FA1-27BB-4740-A7FF-A541291293A2}" presName="level3hierChild" presStyleCnt="0"/>
      <dgm:spPr/>
    </dgm:pt>
    <dgm:pt modelId="{C71620AE-F355-47D1-848A-E32135EA2F8D}" type="pres">
      <dgm:prSet presAssocID="{3E874E48-BB73-4DAB-B347-E618B0B76209}" presName="root1" presStyleCnt="0"/>
      <dgm:spPr/>
    </dgm:pt>
    <dgm:pt modelId="{F7FC6121-753C-476B-94F5-0AAC26526461}" type="pres">
      <dgm:prSet presAssocID="{3E874E48-BB73-4DAB-B347-E618B0B76209}" presName="LevelOneTextNode" presStyleLbl="node0" presStyleIdx="3" presStyleCnt="4">
        <dgm:presLayoutVars>
          <dgm:chPref val="3"/>
        </dgm:presLayoutVars>
      </dgm:prSet>
      <dgm:spPr/>
    </dgm:pt>
    <dgm:pt modelId="{103C0286-2825-4CFC-9E16-8910909BEEB9}" type="pres">
      <dgm:prSet presAssocID="{3E874E48-BB73-4DAB-B347-E618B0B76209}" presName="level2hierChild" presStyleCnt="0"/>
      <dgm:spPr/>
    </dgm:pt>
  </dgm:ptLst>
  <dgm:cxnLst>
    <dgm:cxn modelId="{FB2A3D3A-D60F-4A15-B1FB-EBD277F34332}" type="presOf" srcId="{08489F1E-110C-473A-B912-68A297FE05B6}" destId="{03D9AD87-C8E4-42B1-B725-D87FB1EA0885}" srcOrd="0" destOrd="0" presId="urn:microsoft.com/office/officeart/2005/8/layout/hierarchy2"/>
    <dgm:cxn modelId="{F8A67064-CC7D-422A-88A1-02B8B0953362}" srcId="{CAE7EA57-1155-4758-88C8-26B26E834A86}" destId="{E599D2C4-68F3-421B-A64F-63079191BE24}" srcOrd="0" destOrd="0" parTransId="{7015081D-51B9-47BB-BB08-8A2FA8261FC7}" sibTransId="{7189B49C-9A51-4E2F-BCC7-7884330CB6E6}"/>
    <dgm:cxn modelId="{47D5DF47-C94E-4469-B8B9-7E08449E5D52}" type="presOf" srcId="{CAE7EA57-1155-4758-88C8-26B26E834A86}" destId="{242E5EA8-BC10-4402-BABD-4B5207642CB1}" srcOrd="0" destOrd="0" presId="urn:microsoft.com/office/officeart/2005/8/layout/hierarchy2"/>
    <dgm:cxn modelId="{2FAA1A4E-2639-43FF-A4FD-D55EC71CCF4C}" type="presOf" srcId="{DB7DF41B-5936-48D4-AABC-997A021C55A2}" destId="{72A317E2-A6D4-42AD-9E4A-A3E3527ADE55}" srcOrd="0" destOrd="0" presId="urn:microsoft.com/office/officeart/2005/8/layout/hierarchy2"/>
    <dgm:cxn modelId="{EBD72171-3389-41C6-A72C-A99E01C3F971}" type="presOf" srcId="{3E874E48-BB73-4DAB-B347-E618B0B76209}" destId="{F7FC6121-753C-476B-94F5-0AAC26526461}" srcOrd="0" destOrd="0" presId="urn:microsoft.com/office/officeart/2005/8/layout/hierarchy2"/>
    <dgm:cxn modelId="{AAB4A753-8355-4DC4-B184-1DEBDFF65A7C}" srcId="{CAE7EA57-1155-4758-88C8-26B26E834A86}" destId="{B3F89FA1-27BB-4740-A7FF-A541291293A2}" srcOrd="1" destOrd="0" parTransId="{2C1D3F04-5D66-46F4-9993-75CDF22B1111}" sibTransId="{8AB64870-B72B-4AFC-8D8A-3B5A8DFA4C6F}"/>
    <dgm:cxn modelId="{DF0BF055-FC76-46FD-9484-EE35130FE009}" type="presOf" srcId="{2C1D3F04-5D66-46F4-9993-75CDF22B1111}" destId="{5F231857-9D75-4C83-BEC8-6A3857BE887A}" srcOrd="1" destOrd="0" presId="urn:microsoft.com/office/officeart/2005/8/layout/hierarchy2"/>
    <dgm:cxn modelId="{2308618F-5AE8-4758-A998-E3A37BA9673E}" srcId="{08489F1E-110C-473A-B912-68A297FE05B6}" destId="{CAE7EA57-1155-4758-88C8-26B26E834A86}" srcOrd="2" destOrd="0" parTransId="{5DE36630-38A7-4B33-A95A-B8CEFEC73DBC}" sibTransId="{8EA17837-D393-42B0-8C16-833C6EB2FC6B}"/>
    <dgm:cxn modelId="{DBB05196-47C0-4A6E-B340-7802E1A54F09}" srcId="{08489F1E-110C-473A-B912-68A297FE05B6}" destId="{DB7DF41B-5936-48D4-AABC-997A021C55A2}" srcOrd="0" destOrd="0" parTransId="{B91DC976-9D29-4838-8081-4E11A20CB33B}" sibTransId="{478919BF-561E-400B-8E1F-8B31E3B96DA0}"/>
    <dgm:cxn modelId="{2FC68F9E-5262-4188-B11F-FF8829C6A77E}" type="presOf" srcId="{B3F89FA1-27BB-4740-A7FF-A541291293A2}" destId="{D8CD914E-D4A8-4D91-947A-448E242786B1}" srcOrd="0" destOrd="0" presId="urn:microsoft.com/office/officeart/2005/8/layout/hierarchy2"/>
    <dgm:cxn modelId="{4F1BC3A1-50B1-41DE-BB09-58EA9CE63D8F}" srcId="{08489F1E-110C-473A-B912-68A297FE05B6}" destId="{3E874E48-BB73-4DAB-B347-E618B0B76209}" srcOrd="3" destOrd="0" parTransId="{AFA61149-686B-4A35-B6F8-B84C39D81CC7}" sibTransId="{D47EA1E0-7BD7-4C12-A034-AB0990D7B8DD}"/>
    <dgm:cxn modelId="{C4E846C5-B4C1-4F31-B562-11F551CFB0FA}" type="presOf" srcId="{7015081D-51B9-47BB-BB08-8A2FA8261FC7}" destId="{96C66F94-DE90-4B2D-8D3F-B729CCECD97E}" srcOrd="1" destOrd="0" presId="urn:microsoft.com/office/officeart/2005/8/layout/hierarchy2"/>
    <dgm:cxn modelId="{4AC2DECD-27B7-45F1-A562-FB6973641CC9}" srcId="{08489F1E-110C-473A-B912-68A297FE05B6}" destId="{D6394F13-4A7B-40CB-B149-C1A09D0A7F96}" srcOrd="1" destOrd="0" parTransId="{0F65C390-D9C8-4391-AB31-0209D87994D8}" sibTransId="{ADB0C464-3653-4D16-B206-FB5238234637}"/>
    <dgm:cxn modelId="{396980D6-2D05-4B42-99AB-E4B92B44DC06}" type="presOf" srcId="{7015081D-51B9-47BB-BB08-8A2FA8261FC7}" destId="{12AB96D9-A31F-4779-B9C8-19D04BB23AEA}" srcOrd="0" destOrd="0" presId="urn:microsoft.com/office/officeart/2005/8/layout/hierarchy2"/>
    <dgm:cxn modelId="{1C99A2DE-F205-4188-B42D-88F7062E31F0}" type="presOf" srcId="{2C1D3F04-5D66-46F4-9993-75CDF22B1111}" destId="{1B34BB52-659E-4B7F-8A8F-EF5E378A22D9}" srcOrd="0" destOrd="0" presId="urn:microsoft.com/office/officeart/2005/8/layout/hierarchy2"/>
    <dgm:cxn modelId="{6E5169E4-9795-4956-BED0-7D7D9D343389}" type="presOf" srcId="{D6394F13-4A7B-40CB-B149-C1A09D0A7F96}" destId="{737271D4-5351-4F3E-950D-98EE00B789EB}" srcOrd="0" destOrd="0" presId="urn:microsoft.com/office/officeart/2005/8/layout/hierarchy2"/>
    <dgm:cxn modelId="{FC7811F2-8549-40D2-8A14-A32E8BCA9D12}" type="presOf" srcId="{E599D2C4-68F3-421B-A64F-63079191BE24}" destId="{BCF45D99-FA91-4F89-94E6-F7F76F74F3B8}" srcOrd="0" destOrd="0" presId="urn:microsoft.com/office/officeart/2005/8/layout/hierarchy2"/>
    <dgm:cxn modelId="{58FA51B0-B0AD-43C2-8CAC-75764DC71E1C}" type="presParOf" srcId="{03D9AD87-C8E4-42B1-B725-D87FB1EA0885}" destId="{BC9B6089-4F34-41B4-84B3-4185F1CB7577}" srcOrd="0" destOrd="0" presId="urn:microsoft.com/office/officeart/2005/8/layout/hierarchy2"/>
    <dgm:cxn modelId="{E7917528-56CE-46E3-8383-E857C7267AFF}" type="presParOf" srcId="{BC9B6089-4F34-41B4-84B3-4185F1CB7577}" destId="{72A317E2-A6D4-42AD-9E4A-A3E3527ADE55}" srcOrd="0" destOrd="0" presId="urn:microsoft.com/office/officeart/2005/8/layout/hierarchy2"/>
    <dgm:cxn modelId="{2940A85C-70EB-4DD5-AEA8-F01DF91F8263}" type="presParOf" srcId="{BC9B6089-4F34-41B4-84B3-4185F1CB7577}" destId="{240BAF82-5592-4029-B824-2E0E512BC345}" srcOrd="1" destOrd="0" presId="urn:microsoft.com/office/officeart/2005/8/layout/hierarchy2"/>
    <dgm:cxn modelId="{78EC6788-94CB-46BC-9A0C-5BD25D139428}" type="presParOf" srcId="{03D9AD87-C8E4-42B1-B725-D87FB1EA0885}" destId="{FF0A45B8-7F79-4C20-8C0B-8AC4489103CC}" srcOrd="1" destOrd="0" presId="urn:microsoft.com/office/officeart/2005/8/layout/hierarchy2"/>
    <dgm:cxn modelId="{9FF8E09B-DEBB-4582-B53B-74B4E962D0DB}" type="presParOf" srcId="{FF0A45B8-7F79-4C20-8C0B-8AC4489103CC}" destId="{737271D4-5351-4F3E-950D-98EE00B789EB}" srcOrd="0" destOrd="0" presId="urn:microsoft.com/office/officeart/2005/8/layout/hierarchy2"/>
    <dgm:cxn modelId="{9546E217-94CB-47C6-94E7-834ED7D3C5D0}" type="presParOf" srcId="{FF0A45B8-7F79-4C20-8C0B-8AC4489103CC}" destId="{30A3C464-6F2E-4C7C-B24F-E63FB3225A84}" srcOrd="1" destOrd="0" presId="urn:microsoft.com/office/officeart/2005/8/layout/hierarchy2"/>
    <dgm:cxn modelId="{FA1A8A80-C1F1-4F47-8752-08E443CD3200}" type="presParOf" srcId="{03D9AD87-C8E4-42B1-B725-D87FB1EA0885}" destId="{35874A0C-2A33-46F5-964F-7CEEF6D9868D}" srcOrd="2" destOrd="0" presId="urn:microsoft.com/office/officeart/2005/8/layout/hierarchy2"/>
    <dgm:cxn modelId="{317F9FFA-7056-43FA-BFF0-1D8CA41991CC}" type="presParOf" srcId="{35874A0C-2A33-46F5-964F-7CEEF6D9868D}" destId="{242E5EA8-BC10-4402-BABD-4B5207642CB1}" srcOrd="0" destOrd="0" presId="urn:microsoft.com/office/officeart/2005/8/layout/hierarchy2"/>
    <dgm:cxn modelId="{2DEEA676-4A66-4B9A-B165-1B558A06995E}" type="presParOf" srcId="{35874A0C-2A33-46F5-964F-7CEEF6D9868D}" destId="{998CA417-355F-45C3-8D69-E40FAD760184}" srcOrd="1" destOrd="0" presId="urn:microsoft.com/office/officeart/2005/8/layout/hierarchy2"/>
    <dgm:cxn modelId="{EFA4296B-F666-4B7B-ABE7-1F0CADB80760}" type="presParOf" srcId="{998CA417-355F-45C3-8D69-E40FAD760184}" destId="{12AB96D9-A31F-4779-B9C8-19D04BB23AEA}" srcOrd="0" destOrd="0" presId="urn:microsoft.com/office/officeart/2005/8/layout/hierarchy2"/>
    <dgm:cxn modelId="{4F380392-1714-46C3-8C94-56A446E882B1}" type="presParOf" srcId="{12AB96D9-A31F-4779-B9C8-19D04BB23AEA}" destId="{96C66F94-DE90-4B2D-8D3F-B729CCECD97E}" srcOrd="0" destOrd="0" presId="urn:microsoft.com/office/officeart/2005/8/layout/hierarchy2"/>
    <dgm:cxn modelId="{08C1D99F-6088-4D01-AFB6-AD437D59C57D}" type="presParOf" srcId="{998CA417-355F-45C3-8D69-E40FAD760184}" destId="{4DD4D043-8275-4CDA-A8DB-B928CD2B46A3}" srcOrd="1" destOrd="0" presId="urn:microsoft.com/office/officeart/2005/8/layout/hierarchy2"/>
    <dgm:cxn modelId="{C99EE402-C437-48B5-B123-5C00A1E842A0}" type="presParOf" srcId="{4DD4D043-8275-4CDA-A8DB-B928CD2B46A3}" destId="{BCF45D99-FA91-4F89-94E6-F7F76F74F3B8}" srcOrd="0" destOrd="0" presId="urn:microsoft.com/office/officeart/2005/8/layout/hierarchy2"/>
    <dgm:cxn modelId="{3D656540-0947-4987-9FFE-3CB63F56BE7A}" type="presParOf" srcId="{4DD4D043-8275-4CDA-A8DB-B928CD2B46A3}" destId="{2D661F29-E4E4-4A80-96D8-32E1F7ACE50E}" srcOrd="1" destOrd="0" presId="urn:microsoft.com/office/officeart/2005/8/layout/hierarchy2"/>
    <dgm:cxn modelId="{DBE2489B-DFB9-407D-9E44-F1E209A25C56}" type="presParOf" srcId="{998CA417-355F-45C3-8D69-E40FAD760184}" destId="{1B34BB52-659E-4B7F-8A8F-EF5E378A22D9}" srcOrd="2" destOrd="0" presId="urn:microsoft.com/office/officeart/2005/8/layout/hierarchy2"/>
    <dgm:cxn modelId="{B4549077-76AE-45FE-AEB8-413723EA62A4}" type="presParOf" srcId="{1B34BB52-659E-4B7F-8A8F-EF5E378A22D9}" destId="{5F231857-9D75-4C83-BEC8-6A3857BE887A}" srcOrd="0" destOrd="0" presId="urn:microsoft.com/office/officeart/2005/8/layout/hierarchy2"/>
    <dgm:cxn modelId="{03F76B13-73DB-48EA-9914-23C0D98DE7C0}" type="presParOf" srcId="{998CA417-355F-45C3-8D69-E40FAD760184}" destId="{B68942AA-B1CF-4812-9E8B-C5741FA35B12}" srcOrd="3" destOrd="0" presId="urn:microsoft.com/office/officeart/2005/8/layout/hierarchy2"/>
    <dgm:cxn modelId="{8CA672DE-FD17-4FBC-B95E-93595CC1C92F}" type="presParOf" srcId="{B68942AA-B1CF-4812-9E8B-C5741FA35B12}" destId="{D8CD914E-D4A8-4D91-947A-448E242786B1}" srcOrd="0" destOrd="0" presId="urn:microsoft.com/office/officeart/2005/8/layout/hierarchy2"/>
    <dgm:cxn modelId="{E481C8E8-6C96-4AE1-89CD-CEF19190D4F5}" type="presParOf" srcId="{B68942AA-B1CF-4812-9E8B-C5741FA35B12}" destId="{DA18C243-62D7-4B3E-9653-D21A6EFA55A2}" srcOrd="1" destOrd="0" presId="urn:microsoft.com/office/officeart/2005/8/layout/hierarchy2"/>
    <dgm:cxn modelId="{8383ED8D-205F-439E-9819-0DC40E5E2AE9}" type="presParOf" srcId="{03D9AD87-C8E4-42B1-B725-D87FB1EA0885}" destId="{C71620AE-F355-47D1-848A-E32135EA2F8D}" srcOrd="3" destOrd="0" presId="urn:microsoft.com/office/officeart/2005/8/layout/hierarchy2"/>
    <dgm:cxn modelId="{E6B53B3F-B980-433E-918E-F754388AAC2D}" type="presParOf" srcId="{C71620AE-F355-47D1-848A-E32135EA2F8D}" destId="{F7FC6121-753C-476B-94F5-0AAC26526461}" srcOrd="0" destOrd="0" presId="urn:microsoft.com/office/officeart/2005/8/layout/hierarchy2"/>
    <dgm:cxn modelId="{F304A39C-85C1-44C4-B99E-BFBBFCE52E47}" type="presParOf" srcId="{C71620AE-F355-47D1-848A-E32135EA2F8D}" destId="{103C0286-2825-4CFC-9E16-8910909BEEB9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A70CA2B-390C-4EE5-AF31-47E27DE05752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E5AB3AE2-9E64-4A8B-81FF-25CBD126747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DON’T STRESS!  WE’RE HERE TO HELP</a:t>
          </a:r>
        </a:p>
      </dgm:t>
    </dgm:pt>
    <dgm:pt modelId="{6890700F-6DDD-4B2B-A228-95AB53704478}" type="parTrans" cxnId="{2C172C76-4F48-4D95-AACA-EFB8A4A65446}">
      <dgm:prSet/>
      <dgm:spPr/>
      <dgm:t>
        <a:bodyPr/>
        <a:lstStyle/>
        <a:p>
          <a:endParaRPr lang="en-US"/>
        </a:p>
      </dgm:t>
    </dgm:pt>
    <dgm:pt modelId="{155AE227-5325-43C7-93C4-4F942CDC539C}" type="sibTrans" cxnId="{2C172C76-4F48-4D95-AACA-EFB8A4A65446}">
      <dgm:prSet/>
      <dgm:spPr/>
      <dgm:t>
        <a:bodyPr/>
        <a:lstStyle/>
        <a:p>
          <a:endParaRPr lang="en-US"/>
        </a:p>
      </dgm:t>
    </dgm:pt>
    <dgm:pt modelId="{A7134FCF-57D8-42F5-A769-4E044AF83B45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393794B2-7380-4A29-B17A-B94D4AD72384}" type="parTrans" cxnId="{0B6AB857-9754-4743-9E65-EACCAFE04319}">
      <dgm:prSet/>
      <dgm:spPr/>
      <dgm:t>
        <a:bodyPr/>
        <a:lstStyle/>
        <a:p>
          <a:endParaRPr lang="en-US"/>
        </a:p>
      </dgm:t>
    </dgm:pt>
    <dgm:pt modelId="{21366AFB-7E41-45F4-86F3-5472852EEFBE}" type="sibTrans" cxnId="{0B6AB857-9754-4743-9E65-EACCAFE04319}">
      <dgm:prSet/>
      <dgm:spPr/>
      <dgm:t>
        <a:bodyPr/>
        <a:lstStyle/>
        <a:p>
          <a:endParaRPr lang="en-US"/>
        </a:p>
      </dgm:t>
    </dgm:pt>
    <dgm:pt modelId="{B90BA524-1AE2-4424-93A3-83CA9813EA0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CHECK THE WEBSITE: maine.gov/</a:t>
          </a:r>
          <a:r>
            <a:rPr lang="en-US" dirty="0" err="1"/>
            <a:t>paidleave</a:t>
          </a:r>
          <a:endParaRPr lang="en-US" dirty="0"/>
        </a:p>
      </dgm:t>
    </dgm:pt>
    <dgm:pt modelId="{8820B418-4022-4280-8E91-E295F49E7027}" type="parTrans" cxnId="{07A9206E-476E-48E3-B4EC-6D2C1BF20564}">
      <dgm:prSet/>
      <dgm:spPr/>
      <dgm:t>
        <a:bodyPr/>
        <a:lstStyle/>
        <a:p>
          <a:endParaRPr lang="en-US"/>
        </a:p>
      </dgm:t>
    </dgm:pt>
    <dgm:pt modelId="{22D2EA5B-7A82-403F-832E-6AD838E8127C}" type="sibTrans" cxnId="{07A9206E-476E-48E3-B4EC-6D2C1BF20564}">
      <dgm:prSet/>
      <dgm:spPr/>
      <dgm:t>
        <a:bodyPr/>
        <a:lstStyle/>
        <a:p>
          <a:endParaRPr lang="en-US"/>
        </a:p>
      </dgm:t>
    </dgm:pt>
    <dgm:pt modelId="{CC536E43-0646-478C-8E9A-21706766546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SEND A MESSAGE </a:t>
          </a:r>
          <a:r>
            <a:rPr lang="en-US" dirty="0"/>
            <a:t>THROUGH  YOUR PORTAL ACCOUNT	</a:t>
          </a:r>
        </a:p>
      </dgm:t>
    </dgm:pt>
    <dgm:pt modelId="{B0FFF996-BA6A-470D-A34F-6C9BB4C7E0BA}" type="parTrans" cxnId="{EAEC7B78-5096-4E90-84E7-12826470D39F}">
      <dgm:prSet/>
      <dgm:spPr/>
      <dgm:t>
        <a:bodyPr/>
        <a:lstStyle/>
        <a:p>
          <a:endParaRPr lang="en-US"/>
        </a:p>
      </dgm:t>
    </dgm:pt>
    <dgm:pt modelId="{27CB0AF2-B48D-464D-9AB9-8E056B5C45A1}" type="sibTrans" cxnId="{EAEC7B78-5096-4E90-84E7-12826470D39F}">
      <dgm:prSet/>
      <dgm:spPr/>
      <dgm:t>
        <a:bodyPr/>
        <a:lstStyle/>
        <a:p>
          <a:endParaRPr lang="en-US"/>
        </a:p>
      </dgm:t>
    </dgm:pt>
    <dgm:pt modelId="{EB19ACC8-DB17-447F-8817-05232AB0B10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CALL US </a:t>
          </a:r>
          <a:r>
            <a:rPr lang="en-US" dirty="0"/>
            <a:t>AT 207-621-5024</a:t>
          </a:r>
        </a:p>
        <a:p>
          <a:pPr>
            <a:lnSpc>
              <a:spcPct val="100000"/>
            </a:lnSpc>
          </a:pPr>
          <a:endParaRPr lang="en-US" dirty="0"/>
        </a:p>
      </dgm:t>
    </dgm:pt>
    <dgm:pt modelId="{240BFDAD-9B5F-4612-9EE6-FEADF8C13F1D}" type="parTrans" cxnId="{E80B5D16-3E33-4FA3-892B-A2B91506FAA1}">
      <dgm:prSet/>
      <dgm:spPr/>
      <dgm:t>
        <a:bodyPr/>
        <a:lstStyle/>
        <a:p>
          <a:endParaRPr lang="en-US"/>
        </a:p>
      </dgm:t>
    </dgm:pt>
    <dgm:pt modelId="{D8A6B62C-4371-45DD-99FC-5C4C0F8F656B}" type="sibTrans" cxnId="{E80B5D16-3E33-4FA3-892B-A2B91506FAA1}">
      <dgm:prSet/>
      <dgm:spPr/>
      <dgm:t>
        <a:bodyPr/>
        <a:lstStyle/>
        <a:p>
          <a:endParaRPr lang="en-US"/>
        </a:p>
      </dgm:t>
    </dgm:pt>
    <dgm:pt modelId="{3631FF62-F92C-4EFE-B17D-A614BF66C328}" type="pres">
      <dgm:prSet presAssocID="{CA70CA2B-390C-4EE5-AF31-47E27DE05752}" presName="root" presStyleCnt="0">
        <dgm:presLayoutVars>
          <dgm:dir/>
          <dgm:resizeHandles val="exact"/>
        </dgm:presLayoutVars>
      </dgm:prSet>
      <dgm:spPr/>
    </dgm:pt>
    <dgm:pt modelId="{5A8293F2-47D7-4748-A086-FD0B25DAFE55}" type="pres">
      <dgm:prSet presAssocID="{E5AB3AE2-9E64-4A8B-81FF-25CBD126747D}" presName="compNode" presStyleCnt="0"/>
      <dgm:spPr/>
    </dgm:pt>
    <dgm:pt modelId="{CE6D2719-0D86-4EF7-BDAB-D3BB64F2C07B}" type="pres">
      <dgm:prSet presAssocID="{E5AB3AE2-9E64-4A8B-81FF-25CBD126747D}" presName="bgRect" presStyleLbl="bgShp" presStyleIdx="0" presStyleCnt="2"/>
      <dgm:spPr/>
    </dgm:pt>
    <dgm:pt modelId="{A095275D-1A21-4127-84BC-7C2BE5C1C52A}" type="pres">
      <dgm:prSet presAssocID="{E5AB3AE2-9E64-4A8B-81FF-25CBD126747D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orried Face with No Fill"/>
        </a:ext>
      </dgm:extLst>
    </dgm:pt>
    <dgm:pt modelId="{74DD532D-1FCB-4E7D-8D7D-FA8C42BBD243}" type="pres">
      <dgm:prSet presAssocID="{E5AB3AE2-9E64-4A8B-81FF-25CBD126747D}" presName="spaceRect" presStyleCnt="0"/>
      <dgm:spPr/>
    </dgm:pt>
    <dgm:pt modelId="{4493AF04-9634-4E30-804A-76093C328691}" type="pres">
      <dgm:prSet presAssocID="{E5AB3AE2-9E64-4A8B-81FF-25CBD126747D}" presName="parTx" presStyleLbl="revTx" presStyleIdx="0" presStyleCnt="4">
        <dgm:presLayoutVars>
          <dgm:chMax val="0"/>
          <dgm:chPref val="0"/>
        </dgm:presLayoutVars>
      </dgm:prSet>
      <dgm:spPr/>
    </dgm:pt>
    <dgm:pt modelId="{10AC56E0-C3CF-4C9F-8096-BCE17B8A4796}" type="pres">
      <dgm:prSet presAssocID="{E5AB3AE2-9E64-4A8B-81FF-25CBD126747D}" presName="desTx" presStyleLbl="revTx" presStyleIdx="1" presStyleCnt="4">
        <dgm:presLayoutVars/>
      </dgm:prSet>
      <dgm:spPr/>
    </dgm:pt>
    <dgm:pt modelId="{1B5EAD4B-F2A7-4315-BBD2-DF32C4FE2DEA}" type="pres">
      <dgm:prSet presAssocID="{155AE227-5325-43C7-93C4-4F942CDC539C}" presName="sibTrans" presStyleCnt="0"/>
      <dgm:spPr/>
    </dgm:pt>
    <dgm:pt modelId="{14CDE546-A761-4851-8CD5-F9AAADCE011B}" type="pres">
      <dgm:prSet presAssocID="{B90BA524-1AE2-4424-93A3-83CA9813EA05}" presName="compNode" presStyleCnt="0"/>
      <dgm:spPr/>
    </dgm:pt>
    <dgm:pt modelId="{537F1922-9755-4375-B62E-B6D43EF548CB}" type="pres">
      <dgm:prSet presAssocID="{B90BA524-1AE2-4424-93A3-83CA9813EA05}" presName="bgRect" presStyleLbl="bgShp" presStyleIdx="1" presStyleCnt="2" custScaleY="165851" custLinFactNeighborX="-1311" custLinFactNeighborY="-5178"/>
      <dgm:spPr/>
    </dgm:pt>
    <dgm:pt modelId="{CAC2862C-7B18-434F-B4B5-09A5DD54A942}" type="pres">
      <dgm:prSet presAssocID="{B90BA524-1AE2-4424-93A3-83CA9813EA05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nvelope"/>
        </a:ext>
      </dgm:extLst>
    </dgm:pt>
    <dgm:pt modelId="{B5D71FD5-4F39-4DBC-919D-A6FF9438303C}" type="pres">
      <dgm:prSet presAssocID="{B90BA524-1AE2-4424-93A3-83CA9813EA05}" presName="spaceRect" presStyleCnt="0"/>
      <dgm:spPr/>
    </dgm:pt>
    <dgm:pt modelId="{D34C8B0C-9C1E-4FAA-9615-6D24D20256E2}" type="pres">
      <dgm:prSet presAssocID="{B90BA524-1AE2-4424-93A3-83CA9813EA05}" presName="parTx" presStyleLbl="revTx" presStyleIdx="2" presStyleCnt="4" custScaleY="163275" custLinFactNeighborX="-10441" custLinFactNeighborY="1862">
        <dgm:presLayoutVars>
          <dgm:chMax val="0"/>
          <dgm:chPref val="0"/>
        </dgm:presLayoutVars>
      </dgm:prSet>
      <dgm:spPr/>
    </dgm:pt>
    <dgm:pt modelId="{7DF6E4A4-5A42-46A2-91F9-C4BA2091105C}" type="pres">
      <dgm:prSet presAssocID="{B90BA524-1AE2-4424-93A3-83CA9813EA05}" presName="desTx" presStyleLbl="revTx" presStyleIdx="3" presStyleCnt="4" custScaleX="125413" custScaleY="185577">
        <dgm:presLayoutVars/>
      </dgm:prSet>
      <dgm:spPr/>
    </dgm:pt>
  </dgm:ptLst>
  <dgm:cxnLst>
    <dgm:cxn modelId="{E80B5D16-3E33-4FA3-892B-A2B91506FAA1}" srcId="{B90BA524-1AE2-4424-93A3-83CA9813EA05}" destId="{EB19ACC8-DB17-447F-8817-05232AB0B102}" srcOrd="1" destOrd="0" parTransId="{240BFDAD-9B5F-4612-9EE6-FEADF8C13F1D}" sibTransId="{D8A6B62C-4371-45DD-99FC-5C4C0F8F656B}"/>
    <dgm:cxn modelId="{801E221C-622E-4953-9C5B-4E69B3F38EF7}" type="presOf" srcId="{EB19ACC8-DB17-447F-8817-05232AB0B102}" destId="{7DF6E4A4-5A42-46A2-91F9-C4BA2091105C}" srcOrd="0" destOrd="1" presId="urn:microsoft.com/office/officeart/2018/2/layout/IconVerticalSolidList"/>
    <dgm:cxn modelId="{C3537E2C-E35D-429E-94B3-B03822E227BD}" type="presOf" srcId="{CC536E43-0646-478C-8E9A-217067665460}" destId="{7DF6E4A4-5A42-46A2-91F9-C4BA2091105C}" srcOrd="0" destOrd="0" presId="urn:microsoft.com/office/officeart/2018/2/layout/IconVerticalSolidList"/>
    <dgm:cxn modelId="{07A9206E-476E-48E3-B4EC-6D2C1BF20564}" srcId="{CA70CA2B-390C-4EE5-AF31-47E27DE05752}" destId="{B90BA524-1AE2-4424-93A3-83CA9813EA05}" srcOrd="1" destOrd="0" parTransId="{8820B418-4022-4280-8E91-E295F49E7027}" sibTransId="{22D2EA5B-7A82-403F-832E-6AD838E8127C}"/>
    <dgm:cxn modelId="{2C172C76-4F48-4D95-AACA-EFB8A4A65446}" srcId="{CA70CA2B-390C-4EE5-AF31-47E27DE05752}" destId="{E5AB3AE2-9E64-4A8B-81FF-25CBD126747D}" srcOrd="0" destOrd="0" parTransId="{6890700F-6DDD-4B2B-A228-95AB53704478}" sibTransId="{155AE227-5325-43C7-93C4-4F942CDC539C}"/>
    <dgm:cxn modelId="{0B6AB857-9754-4743-9E65-EACCAFE04319}" srcId="{E5AB3AE2-9E64-4A8B-81FF-25CBD126747D}" destId="{A7134FCF-57D8-42F5-A769-4E044AF83B45}" srcOrd="0" destOrd="0" parTransId="{393794B2-7380-4A29-B17A-B94D4AD72384}" sibTransId="{21366AFB-7E41-45F4-86F3-5472852EEFBE}"/>
    <dgm:cxn modelId="{EAEC7B78-5096-4E90-84E7-12826470D39F}" srcId="{B90BA524-1AE2-4424-93A3-83CA9813EA05}" destId="{CC536E43-0646-478C-8E9A-217067665460}" srcOrd="0" destOrd="0" parTransId="{B0FFF996-BA6A-470D-A34F-6C9BB4C7E0BA}" sibTransId="{27CB0AF2-B48D-464D-9AB9-8E056B5C45A1}"/>
    <dgm:cxn modelId="{8516FF7C-22E2-4260-BCCC-00CCF38750F5}" type="presOf" srcId="{E5AB3AE2-9E64-4A8B-81FF-25CBD126747D}" destId="{4493AF04-9634-4E30-804A-76093C328691}" srcOrd="0" destOrd="0" presId="urn:microsoft.com/office/officeart/2018/2/layout/IconVerticalSolidList"/>
    <dgm:cxn modelId="{0C33848A-5302-492D-9DDD-E08F813C3AE4}" type="presOf" srcId="{A7134FCF-57D8-42F5-A769-4E044AF83B45}" destId="{10AC56E0-C3CF-4C9F-8096-BCE17B8A4796}" srcOrd="0" destOrd="0" presId="urn:microsoft.com/office/officeart/2018/2/layout/IconVerticalSolidList"/>
    <dgm:cxn modelId="{FA8649AB-D3CE-4C59-9FF7-AD6EA9A71A42}" type="presOf" srcId="{B90BA524-1AE2-4424-93A3-83CA9813EA05}" destId="{D34C8B0C-9C1E-4FAA-9615-6D24D20256E2}" srcOrd="0" destOrd="0" presId="urn:microsoft.com/office/officeart/2018/2/layout/IconVerticalSolidList"/>
    <dgm:cxn modelId="{E5681DC3-161C-4350-BAA3-4B2817AC4214}" type="presOf" srcId="{CA70CA2B-390C-4EE5-AF31-47E27DE05752}" destId="{3631FF62-F92C-4EFE-B17D-A614BF66C328}" srcOrd="0" destOrd="0" presId="urn:microsoft.com/office/officeart/2018/2/layout/IconVerticalSolidList"/>
    <dgm:cxn modelId="{44F2BF81-7CE2-450E-9C43-08887F8A4C74}" type="presParOf" srcId="{3631FF62-F92C-4EFE-B17D-A614BF66C328}" destId="{5A8293F2-47D7-4748-A086-FD0B25DAFE55}" srcOrd="0" destOrd="0" presId="urn:microsoft.com/office/officeart/2018/2/layout/IconVerticalSolidList"/>
    <dgm:cxn modelId="{A77BAD7D-F296-4A80-9CFC-39227B34FB6E}" type="presParOf" srcId="{5A8293F2-47D7-4748-A086-FD0B25DAFE55}" destId="{CE6D2719-0D86-4EF7-BDAB-D3BB64F2C07B}" srcOrd="0" destOrd="0" presId="urn:microsoft.com/office/officeart/2018/2/layout/IconVerticalSolidList"/>
    <dgm:cxn modelId="{8B208986-0018-4425-A950-0EC90F58DAEB}" type="presParOf" srcId="{5A8293F2-47D7-4748-A086-FD0B25DAFE55}" destId="{A095275D-1A21-4127-84BC-7C2BE5C1C52A}" srcOrd="1" destOrd="0" presId="urn:microsoft.com/office/officeart/2018/2/layout/IconVerticalSolidList"/>
    <dgm:cxn modelId="{C8525A64-6B66-4CAD-9BEA-3838CDF5C401}" type="presParOf" srcId="{5A8293F2-47D7-4748-A086-FD0B25DAFE55}" destId="{74DD532D-1FCB-4E7D-8D7D-FA8C42BBD243}" srcOrd="2" destOrd="0" presId="urn:microsoft.com/office/officeart/2018/2/layout/IconVerticalSolidList"/>
    <dgm:cxn modelId="{79394F53-D998-4716-A2ED-4EDC7E6F202E}" type="presParOf" srcId="{5A8293F2-47D7-4748-A086-FD0B25DAFE55}" destId="{4493AF04-9634-4E30-804A-76093C328691}" srcOrd="3" destOrd="0" presId="urn:microsoft.com/office/officeart/2018/2/layout/IconVerticalSolidList"/>
    <dgm:cxn modelId="{42DFAEE5-2B15-4BBC-8AD7-4B94E07586CD}" type="presParOf" srcId="{5A8293F2-47D7-4748-A086-FD0B25DAFE55}" destId="{10AC56E0-C3CF-4C9F-8096-BCE17B8A4796}" srcOrd="4" destOrd="0" presId="urn:microsoft.com/office/officeart/2018/2/layout/IconVerticalSolidList"/>
    <dgm:cxn modelId="{957C58D9-50B5-48DB-8ADA-16CFD59923AE}" type="presParOf" srcId="{3631FF62-F92C-4EFE-B17D-A614BF66C328}" destId="{1B5EAD4B-F2A7-4315-BBD2-DF32C4FE2DEA}" srcOrd="1" destOrd="0" presId="urn:microsoft.com/office/officeart/2018/2/layout/IconVerticalSolidList"/>
    <dgm:cxn modelId="{B932FED8-DA70-45F5-864F-2BE6433DE2A2}" type="presParOf" srcId="{3631FF62-F92C-4EFE-B17D-A614BF66C328}" destId="{14CDE546-A761-4851-8CD5-F9AAADCE011B}" srcOrd="2" destOrd="0" presId="urn:microsoft.com/office/officeart/2018/2/layout/IconVerticalSolidList"/>
    <dgm:cxn modelId="{B0B7E7D2-2FAB-45AA-9C2E-B33AE3BEB1CB}" type="presParOf" srcId="{14CDE546-A761-4851-8CD5-F9AAADCE011B}" destId="{537F1922-9755-4375-B62E-B6D43EF548CB}" srcOrd="0" destOrd="0" presId="urn:microsoft.com/office/officeart/2018/2/layout/IconVerticalSolidList"/>
    <dgm:cxn modelId="{9CE00C4D-0935-48F1-8C5C-8FB8FB9C00C1}" type="presParOf" srcId="{14CDE546-A761-4851-8CD5-F9AAADCE011B}" destId="{CAC2862C-7B18-434F-B4B5-09A5DD54A942}" srcOrd="1" destOrd="0" presId="urn:microsoft.com/office/officeart/2018/2/layout/IconVerticalSolidList"/>
    <dgm:cxn modelId="{C7673028-749A-4438-8064-657FFCDB4BE4}" type="presParOf" srcId="{14CDE546-A761-4851-8CD5-F9AAADCE011B}" destId="{B5D71FD5-4F39-4DBC-919D-A6FF9438303C}" srcOrd="2" destOrd="0" presId="urn:microsoft.com/office/officeart/2018/2/layout/IconVerticalSolidList"/>
    <dgm:cxn modelId="{3D58CE3C-E85F-4C25-A110-FCB8D34156F7}" type="presParOf" srcId="{14CDE546-A761-4851-8CD5-F9AAADCE011B}" destId="{D34C8B0C-9C1E-4FAA-9615-6D24D20256E2}" srcOrd="3" destOrd="0" presId="urn:microsoft.com/office/officeart/2018/2/layout/IconVerticalSolidList"/>
    <dgm:cxn modelId="{0574B3E8-563B-40AF-80CC-51523D707E3B}" type="presParOf" srcId="{14CDE546-A761-4851-8CD5-F9AAADCE011B}" destId="{7DF6E4A4-5A42-46A2-91F9-C4BA2091105C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05C195E-26EB-4EE3-8387-A96DF6B9E0F6}" type="doc">
      <dgm:prSet loTypeId="urn:microsoft.com/office/officeart/2005/8/layout/vList5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626B0ED-9E18-4A9D-8AB0-0B1295041FCC}">
      <dgm:prSet/>
      <dgm:spPr/>
      <dgm:t>
        <a:bodyPr/>
        <a:lstStyle/>
        <a:p>
          <a:r>
            <a:rPr lang="en-US" dirty="0"/>
            <a:t>What they are</a:t>
          </a:r>
        </a:p>
      </dgm:t>
    </dgm:pt>
    <dgm:pt modelId="{3D167D98-6CDD-48D1-9D2F-45A3262F00BD}" type="parTrans" cxnId="{C4057E77-CC20-4BBF-A62A-1F92A5C778C2}">
      <dgm:prSet/>
      <dgm:spPr/>
      <dgm:t>
        <a:bodyPr/>
        <a:lstStyle/>
        <a:p>
          <a:endParaRPr lang="en-US"/>
        </a:p>
      </dgm:t>
    </dgm:pt>
    <dgm:pt modelId="{19D717D9-8CBE-4F59-86F9-63AEA124E9E2}" type="sibTrans" cxnId="{C4057E77-CC20-4BBF-A62A-1F92A5C778C2}">
      <dgm:prSet/>
      <dgm:spPr/>
      <dgm:t>
        <a:bodyPr/>
        <a:lstStyle/>
        <a:p>
          <a:endParaRPr lang="en-US"/>
        </a:p>
      </dgm:t>
    </dgm:pt>
    <dgm:pt modelId="{6F1193B0-9852-48E2-BC2E-FC25EAAD5C4F}">
      <dgm:prSet/>
      <dgm:spPr/>
      <dgm:t>
        <a:bodyPr/>
        <a:lstStyle/>
        <a:p>
          <a:r>
            <a:rPr lang="en-US"/>
            <a:t>What does NOT qualify</a:t>
          </a:r>
        </a:p>
      </dgm:t>
    </dgm:pt>
    <dgm:pt modelId="{8539E3FD-11F4-4FAA-8366-925181A666AC}" type="parTrans" cxnId="{59633C85-DF03-4CB5-B169-A93A37D964FB}">
      <dgm:prSet/>
      <dgm:spPr/>
      <dgm:t>
        <a:bodyPr/>
        <a:lstStyle/>
        <a:p>
          <a:endParaRPr lang="en-US"/>
        </a:p>
      </dgm:t>
    </dgm:pt>
    <dgm:pt modelId="{5B17DDAF-6375-4B71-A3AA-3D9997722681}" type="sibTrans" cxnId="{59633C85-DF03-4CB5-B169-A93A37D964FB}">
      <dgm:prSet/>
      <dgm:spPr/>
      <dgm:t>
        <a:bodyPr/>
        <a:lstStyle/>
        <a:p>
          <a:endParaRPr lang="en-US"/>
        </a:p>
      </dgm:t>
    </dgm:pt>
    <dgm:pt modelId="{F880CD1E-F952-48F4-BC81-D5B7FF44F1D4}">
      <dgm:prSet/>
      <dgm:spPr/>
      <dgm:t>
        <a:bodyPr/>
        <a:lstStyle/>
        <a:p>
          <a:r>
            <a:rPr lang="en-US" dirty="0"/>
            <a:t>What might qualify</a:t>
          </a:r>
        </a:p>
      </dgm:t>
    </dgm:pt>
    <dgm:pt modelId="{4566F579-0103-4440-B427-F6AF8989C38F}" type="parTrans" cxnId="{0BE1C630-1E37-4BAC-89DD-F0983D8A050B}">
      <dgm:prSet/>
      <dgm:spPr/>
      <dgm:t>
        <a:bodyPr/>
        <a:lstStyle/>
        <a:p>
          <a:endParaRPr lang="en-US"/>
        </a:p>
      </dgm:t>
    </dgm:pt>
    <dgm:pt modelId="{BD5AB1E0-77D8-45A0-BA7D-918B54DCE584}" type="sibTrans" cxnId="{0BE1C630-1E37-4BAC-89DD-F0983D8A050B}">
      <dgm:prSet/>
      <dgm:spPr/>
      <dgm:t>
        <a:bodyPr/>
        <a:lstStyle/>
        <a:p>
          <a:endParaRPr lang="en-US"/>
        </a:p>
      </dgm:t>
    </dgm:pt>
    <dgm:pt modelId="{043FE54D-1C1B-47C5-8EBC-6492D6984A47}">
      <dgm:prSet/>
      <dgm:spPr/>
      <dgm:t>
        <a:bodyPr/>
        <a:lstStyle/>
        <a:p>
          <a:r>
            <a:rPr lang="en-US"/>
            <a:t>Fully insured</a:t>
          </a:r>
        </a:p>
      </dgm:t>
    </dgm:pt>
    <dgm:pt modelId="{7F230E61-4727-424C-8171-6202C8DDA11D}" type="parTrans" cxnId="{4ABD8EFE-666E-4863-AC18-014EABC415A7}">
      <dgm:prSet/>
      <dgm:spPr/>
      <dgm:t>
        <a:bodyPr/>
        <a:lstStyle/>
        <a:p>
          <a:endParaRPr lang="en-US"/>
        </a:p>
      </dgm:t>
    </dgm:pt>
    <dgm:pt modelId="{B3145599-DAE2-4F8A-AEF4-B9BFF7282CB3}" type="sibTrans" cxnId="{4ABD8EFE-666E-4863-AC18-014EABC415A7}">
      <dgm:prSet/>
      <dgm:spPr/>
      <dgm:t>
        <a:bodyPr/>
        <a:lstStyle/>
        <a:p>
          <a:endParaRPr lang="en-US"/>
        </a:p>
      </dgm:t>
    </dgm:pt>
    <dgm:pt modelId="{A11C54B9-1551-4C60-94E6-643C47F787CD}">
      <dgm:prSet/>
      <dgm:spPr/>
      <dgm:t>
        <a:bodyPr/>
        <a:lstStyle/>
        <a:p>
          <a:r>
            <a:rPr lang="en-US" dirty="0"/>
            <a:t>Self-insured</a:t>
          </a:r>
        </a:p>
      </dgm:t>
    </dgm:pt>
    <dgm:pt modelId="{CAF59D18-CBEE-4B8D-81F7-8C9562AD08B2}" type="parTrans" cxnId="{D80F564F-25F9-43B3-81D2-7CDA7BC951B9}">
      <dgm:prSet/>
      <dgm:spPr/>
      <dgm:t>
        <a:bodyPr/>
        <a:lstStyle/>
        <a:p>
          <a:endParaRPr lang="en-US"/>
        </a:p>
      </dgm:t>
    </dgm:pt>
    <dgm:pt modelId="{95283BB8-26B8-4299-A477-6AE67E0D335F}" type="sibTrans" cxnId="{D80F564F-25F9-43B3-81D2-7CDA7BC951B9}">
      <dgm:prSet/>
      <dgm:spPr/>
      <dgm:t>
        <a:bodyPr/>
        <a:lstStyle/>
        <a:p>
          <a:endParaRPr lang="en-US"/>
        </a:p>
      </dgm:t>
    </dgm:pt>
    <dgm:pt modelId="{356B51D9-56D9-490B-A66A-EB1D2DBD9013}">
      <dgm:prSet/>
      <dgm:spPr/>
      <dgm:t>
        <a:bodyPr/>
        <a:lstStyle/>
        <a:p>
          <a:r>
            <a:rPr lang="en-US" dirty="0"/>
            <a:t>When can I apply</a:t>
          </a:r>
        </a:p>
      </dgm:t>
    </dgm:pt>
    <dgm:pt modelId="{7ECB95C4-D5CE-4226-B8E4-2A9E6ED29373}" type="parTrans" cxnId="{45932974-1786-4F02-9CC7-BFDF45C7FE2B}">
      <dgm:prSet/>
      <dgm:spPr/>
      <dgm:t>
        <a:bodyPr/>
        <a:lstStyle/>
        <a:p>
          <a:endParaRPr lang="en-US"/>
        </a:p>
      </dgm:t>
    </dgm:pt>
    <dgm:pt modelId="{F17B9C7B-5644-4D7E-902C-310F288C143E}" type="sibTrans" cxnId="{45932974-1786-4F02-9CC7-BFDF45C7FE2B}">
      <dgm:prSet/>
      <dgm:spPr/>
      <dgm:t>
        <a:bodyPr/>
        <a:lstStyle/>
        <a:p>
          <a:endParaRPr lang="en-US"/>
        </a:p>
      </dgm:t>
    </dgm:pt>
    <dgm:pt modelId="{B216672A-DC19-4F7F-A192-62604E81F770}">
      <dgm:prSet/>
      <dgm:spPr/>
      <dgm:t>
        <a:bodyPr/>
        <a:lstStyle/>
        <a:p>
          <a:r>
            <a:rPr lang="en-US" dirty="0"/>
            <a:t>Beginning April 1, 2025</a:t>
          </a:r>
        </a:p>
      </dgm:t>
    </dgm:pt>
    <dgm:pt modelId="{D9641F5C-8372-459F-94A7-E96558B55EDC}" type="parTrans" cxnId="{0AAAEB36-1943-44CD-8C36-3E027DCAE635}">
      <dgm:prSet/>
      <dgm:spPr/>
      <dgm:t>
        <a:bodyPr/>
        <a:lstStyle/>
        <a:p>
          <a:endParaRPr lang="en-US"/>
        </a:p>
      </dgm:t>
    </dgm:pt>
    <dgm:pt modelId="{6CAC7972-CB2B-42A1-BD52-BA04BFB880F9}" type="sibTrans" cxnId="{0AAAEB36-1943-44CD-8C36-3E027DCAE635}">
      <dgm:prSet/>
      <dgm:spPr/>
      <dgm:t>
        <a:bodyPr/>
        <a:lstStyle/>
        <a:p>
          <a:endParaRPr lang="en-US"/>
        </a:p>
      </dgm:t>
    </dgm:pt>
    <dgm:pt modelId="{5359BA06-791F-4F74-A0C4-9CB4C3DECE97}">
      <dgm:prSet/>
      <dgm:spPr/>
      <dgm:t>
        <a:bodyPr/>
        <a:lstStyle/>
        <a:p>
          <a:r>
            <a:rPr lang="en-US" dirty="0"/>
            <a:t>A private plan is an employer plan that provides benefits and terms that are substantially equivalent to the State PFML Plan</a:t>
          </a:r>
        </a:p>
      </dgm:t>
    </dgm:pt>
    <dgm:pt modelId="{077890B7-2C82-4ABC-A7BD-B0631C808C28}" type="parTrans" cxnId="{4E1A4E5E-FE4E-4C20-B20B-63ACDE6140CA}">
      <dgm:prSet/>
      <dgm:spPr/>
      <dgm:t>
        <a:bodyPr/>
        <a:lstStyle/>
        <a:p>
          <a:endParaRPr lang="en-US"/>
        </a:p>
      </dgm:t>
    </dgm:pt>
    <dgm:pt modelId="{B25B35DA-7366-4195-AF43-FAB0003CE2A6}" type="sibTrans" cxnId="{4E1A4E5E-FE4E-4C20-B20B-63ACDE6140CA}">
      <dgm:prSet/>
      <dgm:spPr/>
      <dgm:t>
        <a:bodyPr/>
        <a:lstStyle/>
        <a:p>
          <a:endParaRPr lang="en-US"/>
        </a:p>
      </dgm:t>
    </dgm:pt>
    <dgm:pt modelId="{0E976D79-45DD-4659-9B1F-415C22442DFE}">
      <dgm:prSet/>
      <dgm:spPr/>
      <dgm:t>
        <a:bodyPr/>
        <a:lstStyle/>
        <a:p>
          <a:r>
            <a:rPr lang="en-US" dirty="0"/>
            <a:t>Plans that only cover an individual’s own serious health condition like short term or long term disability policies</a:t>
          </a:r>
        </a:p>
      </dgm:t>
    </dgm:pt>
    <dgm:pt modelId="{55452D77-094E-42C1-9D09-0C5C998D45E7}" type="parTrans" cxnId="{83A1D83C-7D33-4D22-9200-CB3697EBD18B}">
      <dgm:prSet/>
      <dgm:spPr/>
      <dgm:t>
        <a:bodyPr/>
        <a:lstStyle/>
        <a:p>
          <a:endParaRPr lang="en-US"/>
        </a:p>
      </dgm:t>
    </dgm:pt>
    <dgm:pt modelId="{9569C18D-2FEA-459D-9199-49C4EF1FEEDA}" type="sibTrans" cxnId="{83A1D83C-7D33-4D22-9200-CB3697EBD18B}">
      <dgm:prSet/>
      <dgm:spPr/>
      <dgm:t>
        <a:bodyPr/>
        <a:lstStyle/>
        <a:p>
          <a:endParaRPr lang="en-US"/>
        </a:p>
      </dgm:t>
    </dgm:pt>
    <dgm:pt modelId="{41E43E2E-3602-474D-B244-3F593EAE954B}">
      <dgm:prSet/>
      <dgm:spPr/>
      <dgm:t>
        <a:bodyPr/>
        <a:lstStyle/>
        <a:p>
          <a:r>
            <a:rPr lang="en-US" dirty="0"/>
            <a:t>Plans that can be changed at the employer’s discretion</a:t>
          </a:r>
        </a:p>
      </dgm:t>
    </dgm:pt>
    <dgm:pt modelId="{BCE9023C-CAEB-41CD-AFA9-9240F509058E}" type="parTrans" cxnId="{F6CBB7AF-4905-4FA4-9750-C887F07DBB6D}">
      <dgm:prSet/>
      <dgm:spPr/>
      <dgm:t>
        <a:bodyPr/>
        <a:lstStyle/>
        <a:p>
          <a:endParaRPr lang="en-US"/>
        </a:p>
      </dgm:t>
    </dgm:pt>
    <dgm:pt modelId="{AB69ADA6-9A66-4E44-83D1-9F6D6CA5D54D}" type="sibTrans" cxnId="{F6CBB7AF-4905-4FA4-9750-C887F07DBB6D}">
      <dgm:prSet/>
      <dgm:spPr/>
      <dgm:t>
        <a:bodyPr/>
        <a:lstStyle/>
        <a:p>
          <a:endParaRPr lang="en-US"/>
        </a:p>
      </dgm:t>
    </dgm:pt>
    <dgm:pt modelId="{6AC7D25E-0C40-4D23-9D63-AE99FDC3FA56}">
      <dgm:prSet/>
      <dgm:spPr/>
      <dgm:t>
        <a:bodyPr/>
        <a:lstStyle/>
        <a:p>
          <a:r>
            <a:rPr lang="en-US" dirty="0"/>
            <a:t>Plans that consist solely of leave benefits that need to accrue like sick, vacation, or paid time off</a:t>
          </a:r>
        </a:p>
      </dgm:t>
    </dgm:pt>
    <dgm:pt modelId="{B38D0D65-71E6-4BA9-8C06-98862883D581}" type="parTrans" cxnId="{29826073-4855-40B8-BD05-F2EF92979C1A}">
      <dgm:prSet/>
      <dgm:spPr/>
      <dgm:t>
        <a:bodyPr/>
        <a:lstStyle/>
        <a:p>
          <a:endParaRPr lang="en-US"/>
        </a:p>
      </dgm:t>
    </dgm:pt>
    <dgm:pt modelId="{F2AF2C06-E5F2-4C6C-A0B2-20761C77A849}" type="sibTrans" cxnId="{29826073-4855-40B8-BD05-F2EF92979C1A}">
      <dgm:prSet/>
      <dgm:spPr/>
      <dgm:t>
        <a:bodyPr/>
        <a:lstStyle/>
        <a:p>
          <a:endParaRPr lang="en-US"/>
        </a:p>
      </dgm:t>
    </dgm:pt>
    <dgm:pt modelId="{72EC2DBA-018E-45C7-9896-EA114AA77251}" type="pres">
      <dgm:prSet presAssocID="{605C195E-26EB-4EE3-8387-A96DF6B9E0F6}" presName="Name0" presStyleCnt="0">
        <dgm:presLayoutVars>
          <dgm:dir/>
          <dgm:animLvl val="lvl"/>
          <dgm:resizeHandles val="exact"/>
        </dgm:presLayoutVars>
      </dgm:prSet>
      <dgm:spPr/>
    </dgm:pt>
    <dgm:pt modelId="{5FE8DB2D-19D3-44B9-B660-32E77D29906C}" type="pres">
      <dgm:prSet presAssocID="{F626B0ED-9E18-4A9D-8AB0-0B1295041FCC}" presName="linNode" presStyleCnt="0"/>
      <dgm:spPr/>
    </dgm:pt>
    <dgm:pt modelId="{A898A881-B706-424A-A3BE-81355056A050}" type="pres">
      <dgm:prSet presAssocID="{F626B0ED-9E18-4A9D-8AB0-0B1295041FCC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6FF73FA4-67D6-40DA-A040-3EFA099B4ACF}" type="pres">
      <dgm:prSet presAssocID="{F626B0ED-9E18-4A9D-8AB0-0B1295041FCC}" presName="descendantText" presStyleLbl="alignAccFollowNode1" presStyleIdx="0" presStyleCnt="4">
        <dgm:presLayoutVars>
          <dgm:bulletEnabled val="1"/>
        </dgm:presLayoutVars>
      </dgm:prSet>
      <dgm:spPr/>
    </dgm:pt>
    <dgm:pt modelId="{6706FCC9-366B-4885-93E1-2EB4703FDB05}" type="pres">
      <dgm:prSet presAssocID="{19D717D9-8CBE-4F59-86F9-63AEA124E9E2}" presName="sp" presStyleCnt="0"/>
      <dgm:spPr/>
    </dgm:pt>
    <dgm:pt modelId="{608F8AFA-808F-497A-BF7E-A44C9F75570D}" type="pres">
      <dgm:prSet presAssocID="{6F1193B0-9852-48E2-BC2E-FC25EAAD5C4F}" presName="linNode" presStyleCnt="0"/>
      <dgm:spPr/>
    </dgm:pt>
    <dgm:pt modelId="{A2EA5EF0-E4CB-4EBC-8CB5-0F3386E99C23}" type="pres">
      <dgm:prSet presAssocID="{6F1193B0-9852-48E2-BC2E-FC25EAAD5C4F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F8CBD919-BF64-48C4-A8AF-C761A1820EFC}" type="pres">
      <dgm:prSet presAssocID="{6F1193B0-9852-48E2-BC2E-FC25EAAD5C4F}" presName="descendantText" presStyleLbl="alignAccFollowNode1" presStyleIdx="1" presStyleCnt="4">
        <dgm:presLayoutVars>
          <dgm:bulletEnabled val="1"/>
        </dgm:presLayoutVars>
      </dgm:prSet>
      <dgm:spPr/>
    </dgm:pt>
    <dgm:pt modelId="{AAF9DCD3-9C84-4996-A7F8-B04AC5F4425B}" type="pres">
      <dgm:prSet presAssocID="{5B17DDAF-6375-4B71-A3AA-3D9997722681}" presName="sp" presStyleCnt="0"/>
      <dgm:spPr/>
    </dgm:pt>
    <dgm:pt modelId="{4A87782E-217B-46C4-80F5-B802A1BB615D}" type="pres">
      <dgm:prSet presAssocID="{F880CD1E-F952-48F4-BC81-D5B7FF44F1D4}" presName="linNode" presStyleCnt="0"/>
      <dgm:spPr/>
    </dgm:pt>
    <dgm:pt modelId="{6F9E3B14-285C-4878-AF51-84DE418450A6}" type="pres">
      <dgm:prSet presAssocID="{F880CD1E-F952-48F4-BC81-D5B7FF44F1D4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980FC1AC-80CC-48EC-9E5F-CE877FCD0F90}" type="pres">
      <dgm:prSet presAssocID="{F880CD1E-F952-48F4-BC81-D5B7FF44F1D4}" presName="descendantText" presStyleLbl="alignAccFollowNode1" presStyleIdx="2" presStyleCnt="4">
        <dgm:presLayoutVars>
          <dgm:bulletEnabled val="1"/>
        </dgm:presLayoutVars>
      </dgm:prSet>
      <dgm:spPr/>
    </dgm:pt>
    <dgm:pt modelId="{E694508B-3EF5-4A56-8063-3FE05EE988EC}" type="pres">
      <dgm:prSet presAssocID="{BD5AB1E0-77D8-45A0-BA7D-918B54DCE584}" presName="sp" presStyleCnt="0"/>
      <dgm:spPr/>
    </dgm:pt>
    <dgm:pt modelId="{F918601C-D959-42BA-846E-115E8361AB08}" type="pres">
      <dgm:prSet presAssocID="{356B51D9-56D9-490B-A66A-EB1D2DBD9013}" presName="linNode" presStyleCnt="0"/>
      <dgm:spPr/>
    </dgm:pt>
    <dgm:pt modelId="{362123E6-78F1-4139-9CC8-87D489680CA1}" type="pres">
      <dgm:prSet presAssocID="{356B51D9-56D9-490B-A66A-EB1D2DBD9013}" presName="parentText" presStyleLbl="node1" presStyleIdx="3" presStyleCnt="4">
        <dgm:presLayoutVars>
          <dgm:chMax val="1"/>
          <dgm:bulletEnabled val="1"/>
        </dgm:presLayoutVars>
      </dgm:prSet>
      <dgm:spPr/>
    </dgm:pt>
    <dgm:pt modelId="{0D7BAFC6-08D9-438D-8C6D-3DC2C5BC0D94}" type="pres">
      <dgm:prSet presAssocID="{356B51D9-56D9-490B-A66A-EB1D2DBD9013}" presName="descendantText" presStyleLbl="alignAccFollowNode1" presStyleIdx="3" presStyleCnt="4">
        <dgm:presLayoutVars>
          <dgm:bulletEnabled val="1"/>
        </dgm:presLayoutVars>
      </dgm:prSet>
      <dgm:spPr/>
    </dgm:pt>
  </dgm:ptLst>
  <dgm:cxnLst>
    <dgm:cxn modelId="{BB52740E-E869-4082-814E-A2C11313AA89}" type="presOf" srcId="{A11C54B9-1551-4C60-94E6-643C47F787CD}" destId="{980FC1AC-80CC-48EC-9E5F-CE877FCD0F90}" srcOrd="0" destOrd="1" presId="urn:microsoft.com/office/officeart/2005/8/layout/vList5"/>
    <dgm:cxn modelId="{B428980F-7939-4785-AFE1-A00B15C22D2C}" type="presOf" srcId="{6AC7D25E-0C40-4D23-9D63-AE99FDC3FA56}" destId="{F8CBD919-BF64-48C4-A8AF-C761A1820EFC}" srcOrd="0" destOrd="2" presId="urn:microsoft.com/office/officeart/2005/8/layout/vList5"/>
    <dgm:cxn modelId="{83C3E422-B29B-4280-AB15-6652932DC1F9}" type="presOf" srcId="{605C195E-26EB-4EE3-8387-A96DF6B9E0F6}" destId="{72EC2DBA-018E-45C7-9896-EA114AA77251}" srcOrd="0" destOrd="0" presId="urn:microsoft.com/office/officeart/2005/8/layout/vList5"/>
    <dgm:cxn modelId="{0BE1C630-1E37-4BAC-89DD-F0983D8A050B}" srcId="{605C195E-26EB-4EE3-8387-A96DF6B9E0F6}" destId="{F880CD1E-F952-48F4-BC81-D5B7FF44F1D4}" srcOrd="2" destOrd="0" parTransId="{4566F579-0103-4440-B427-F6AF8989C38F}" sibTransId="{BD5AB1E0-77D8-45A0-BA7D-918B54DCE584}"/>
    <dgm:cxn modelId="{0AAAEB36-1943-44CD-8C36-3E027DCAE635}" srcId="{356B51D9-56D9-490B-A66A-EB1D2DBD9013}" destId="{B216672A-DC19-4F7F-A192-62604E81F770}" srcOrd="0" destOrd="0" parTransId="{D9641F5C-8372-459F-94A7-E96558B55EDC}" sibTransId="{6CAC7972-CB2B-42A1-BD52-BA04BFB880F9}"/>
    <dgm:cxn modelId="{83A1D83C-7D33-4D22-9200-CB3697EBD18B}" srcId="{6F1193B0-9852-48E2-BC2E-FC25EAAD5C4F}" destId="{0E976D79-45DD-4659-9B1F-415C22442DFE}" srcOrd="0" destOrd="0" parTransId="{55452D77-094E-42C1-9D09-0C5C998D45E7}" sibTransId="{9569C18D-2FEA-459D-9199-49C4EF1FEEDA}"/>
    <dgm:cxn modelId="{4E1A4E5E-FE4E-4C20-B20B-63ACDE6140CA}" srcId="{F626B0ED-9E18-4A9D-8AB0-0B1295041FCC}" destId="{5359BA06-791F-4F74-A0C4-9CB4C3DECE97}" srcOrd="0" destOrd="0" parTransId="{077890B7-2C82-4ABC-A7BD-B0631C808C28}" sibTransId="{B25B35DA-7366-4195-AF43-FAB0003CE2A6}"/>
    <dgm:cxn modelId="{B51DDD6B-C62D-4944-B947-0CBE9424CBA2}" type="presOf" srcId="{356B51D9-56D9-490B-A66A-EB1D2DBD9013}" destId="{362123E6-78F1-4139-9CC8-87D489680CA1}" srcOrd="0" destOrd="0" presId="urn:microsoft.com/office/officeart/2005/8/layout/vList5"/>
    <dgm:cxn modelId="{EAD45C4C-3FF4-48A6-97AF-10FEA6BDA6E0}" type="presOf" srcId="{5359BA06-791F-4F74-A0C4-9CB4C3DECE97}" destId="{6FF73FA4-67D6-40DA-A040-3EFA099B4ACF}" srcOrd="0" destOrd="0" presId="urn:microsoft.com/office/officeart/2005/8/layout/vList5"/>
    <dgm:cxn modelId="{D80F564F-25F9-43B3-81D2-7CDA7BC951B9}" srcId="{F880CD1E-F952-48F4-BC81-D5B7FF44F1D4}" destId="{A11C54B9-1551-4C60-94E6-643C47F787CD}" srcOrd="1" destOrd="0" parTransId="{CAF59D18-CBEE-4B8D-81F7-8C9562AD08B2}" sibTransId="{95283BB8-26B8-4299-A477-6AE67E0D335F}"/>
    <dgm:cxn modelId="{B03D8071-F8AB-42CF-91E2-A1D87BE6B2DC}" type="presOf" srcId="{F626B0ED-9E18-4A9D-8AB0-0B1295041FCC}" destId="{A898A881-B706-424A-A3BE-81355056A050}" srcOrd="0" destOrd="0" presId="urn:microsoft.com/office/officeart/2005/8/layout/vList5"/>
    <dgm:cxn modelId="{29826073-4855-40B8-BD05-F2EF92979C1A}" srcId="{6F1193B0-9852-48E2-BC2E-FC25EAAD5C4F}" destId="{6AC7D25E-0C40-4D23-9D63-AE99FDC3FA56}" srcOrd="2" destOrd="0" parTransId="{B38D0D65-71E6-4BA9-8C06-98862883D581}" sibTransId="{F2AF2C06-E5F2-4C6C-A0B2-20761C77A849}"/>
    <dgm:cxn modelId="{45932974-1786-4F02-9CC7-BFDF45C7FE2B}" srcId="{605C195E-26EB-4EE3-8387-A96DF6B9E0F6}" destId="{356B51D9-56D9-490B-A66A-EB1D2DBD9013}" srcOrd="3" destOrd="0" parTransId="{7ECB95C4-D5CE-4226-B8E4-2A9E6ED29373}" sibTransId="{F17B9C7B-5644-4D7E-902C-310F288C143E}"/>
    <dgm:cxn modelId="{C4057E77-CC20-4BBF-A62A-1F92A5C778C2}" srcId="{605C195E-26EB-4EE3-8387-A96DF6B9E0F6}" destId="{F626B0ED-9E18-4A9D-8AB0-0B1295041FCC}" srcOrd="0" destOrd="0" parTransId="{3D167D98-6CDD-48D1-9D2F-45A3262F00BD}" sibTransId="{19D717D9-8CBE-4F59-86F9-63AEA124E9E2}"/>
    <dgm:cxn modelId="{B253D65A-07A7-4892-B29B-D2A8E4BF6BCA}" type="presOf" srcId="{0E976D79-45DD-4659-9B1F-415C22442DFE}" destId="{F8CBD919-BF64-48C4-A8AF-C761A1820EFC}" srcOrd="0" destOrd="0" presId="urn:microsoft.com/office/officeart/2005/8/layout/vList5"/>
    <dgm:cxn modelId="{59633C85-DF03-4CB5-B169-A93A37D964FB}" srcId="{605C195E-26EB-4EE3-8387-A96DF6B9E0F6}" destId="{6F1193B0-9852-48E2-BC2E-FC25EAAD5C4F}" srcOrd="1" destOrd="0" parTransId="{8539E3FD-11F4-4FAA-8366-925181A666AC}" sibTransId="{5B17DDAF-6375-4B71-A3AA-3D9997722681}"/>
    <dgm:cxn modelId="{671AF68B-EC41-4D47-9DFF-015576FEE542}" type="presOf" srcId="{41E43E2E-3602-474D-B244-3F593EAE954B}" destId="{F8CBD919-BF64-48C4-A8AF-C761A1820EFC}" srcOrd="0" destOrd="1" presId="urn:microsoft.com/office/officeart/2005/8/layout/vList5"/>
    <dgm:cxn modelId="{E9CDF1A1-0C77-4AD9-A09D-B85E2AFABAF7}" type="presOf" srcId="{B216672A-DC19-4F7F-A192-62604E81F770}" destId="{0D7BAFC6-08D9-438D-8C6D-3DC2C5BC0D94}" srcOrd="0" destOrd="0" presId="urn:microsoft.com/office/officeart/2005/8/layout/vList5"/>
    <dgm:cxn modelId="{F6CBB7AF-4905-4FA4-9750-C887F07DBB6D}" srcId="{6F1193B0-9852-48E2-BC2E-FC25EAAD5C4F}" destId="{41E43E2E-3602-474D-B244-3F593EAE954B}" srcOrd="1" destOrd="0" parTransId="{BCE9023C-CAEB-41CD-AFA9-9240F509058E}" sibTransId="{AB69ADA6-9A66-4E44-83D1-9F6D6CA5D54D}"/>
    <dgm:cxn modelId="{ABF6A4C9-30A3-46D3-A040-98446355031E}" type="presOf" srcId="{F880CD1E-F952-48F4-BC81-D5B7FF44F1D4}" destId="{6F9E3B14-285C-4878-AF51-84DE418450A6}" srcOrd="0" destOrd="0" presId="urn:microsoft.com/office/officeart/2005/8/layout/vList5"/>
    <dgm:cxn modelId="{C925B7D6-4356-494C-9893-FC22030289FF}" type="presOf" srcId="{043FE54D-1C1B-47C5-8EBC-6492D6984A47}" destId="{980FC1AC-80CC-48EC-9E5F-CE877FCD0F90}" srcOrd="0" destOrd="0" presId="urn:microsoft.com/office/officeart/2005/8/layout/vList5"/>
    <dgm:cxn modelId="{CE2006E7-C9D5-4092-8231-8BE8099A83BA}" type="presOf" srcId="{6F1193B0-9852-48E2-BC2E-FC25EAAD5C4F}" destId="{A2EA5EF0-E4CB-4EBC-8CB5-0F3386E99C23}" srcOrd="0" destOrd="0" presId="urn:microsoft.com/office/officeart/2005/8/layout/vList5"/>
    <dgm:cxn modelId="{4ABD8EFE-666E-4863-AC18-014EABC415A7}" srcId="{F880CD1E-F952-48F4-BC81-D5B7FF44F1D4}" destId="{043FE54D-1C1B-47C5-8EBC-6492D6984A47}" srcOrd="0" destOrd="0" parTransId="{7F230E61-4727-424C-8171-6202C8DDA11D}" sibTransId="{B3145599-DAE2-4F8A-AEF4-B9BFF7282CB3}"/>
    <dgm:cxn modelId="{B1EF2CD9-FA8A-4610-A069-ECEEA8A0671A}" type="presParOf" srcId="{72EC2DBA-018E-45C7-9896-EA114AA77251}" destId="{5FE8DB2D-19D3-44B9-B660-32E77D29906C}" srcOrd="0" destOrd="0" presId="urn:microsoft.com/office/officeart/2005/8/layout/vList5"/>
    <dgm:cxn modelId="{5AFF6D6F-2FF2-4733-BCC8-6687ADEF0877}" type="presParOf" srcId="{5FE8DB2D-19D3-44B9-B660-32E77D29906C}" destId="{A898A881-B706-424A-A3BE-81355056A050}" srcOrd="0" destOrd="0" presId="urn:microsoft.com/office/officeart/2005/8/layout/vList5"/>
    <dgm:cxn modelId="{1E025E7A-7D4F-4BB9-87C2-6B42059D555F}" type="presParOf" srcId="{5FE8DB2D-19D3-44B9-B660-32E77D29906C}" destId="{6FF73FA4-67D6-40DA-A040-3EFA099B4ACF}" srcOrd="1" destOrd="0" presId="urn:microsoft.com/office/officeart/2005/8/layout/vList5"/>
    <dgm:cxn modelId="{917F7364-A805-4091-A25E-056F9BE97492}" type="presParOf" srcId="{72EC2DBA-018E-45C7-9896-EA114AA77251}" destId="{6706FCC9-366B-4885-93E1-2EB4703FDB05}" srcOrd="1" destOrd="0" presId="urn:microsoft.com/office/officeart/2005/8/layout/vList5"/>
    <dgm:cxn modelId="{44FF64D2-2212-4021-A886-D6BA08C7A51F}" type="presParOf" srcId="{72EC2DBA-018E-45C7-9896-EA114AA77251}" destId="{608F8AFA-808F-497A-BF7E-A44C9F75570D}" srcOrd="2" destOrd="0" presId="urn:microsoft.com/office/officeart/2005/8/layout/vList5"/>
    <dgm:cxn modelId="{84DF169A-FCC3-4CDF-AF45-BC3F71C4F27E}" type="presParOf" srcId="{608F8AFA-808F-497A-BF7E-A44C9F75570D}" destId="{A2EA5EF0-E4CB-4EBC-8CB5-0F3386E99C23}" srcOrd="0" destOrd="0" presId="urn:microsoft.com/office/officeart/2005/8/layout/vList5"/>
    <dgm:cxn modelId="{EB3F36E5-97E2-428A-A1C0-FAA11752C47C}" type="presParOf" srcId="{608F8AFA-808F-497A-BF7E-A44C9F75570D}" destId="{F8CBD919-BF64-48C4-A8AF-C761A1820EFC}" srcOrd="1" destOrd="0" presId="urn:microsoft.com/office/officeart/2005/8/layout/vList5"/>
    <dgm:cxn modelId="{A8A2E221-05C6-4ECB-AB19-8FA935C71217}" type="presParOf" srcId="{72EC2DBA-018E-45C7-9896-EA114AA77251}" destId="{AAF9DCD3-9C84-4996-A7F8-B04AC5F4425B}" srcOrd="3" destOrd="0" presId="urn:microsoft.com/office/officeart/2005/8/layout/vList5"/>
    <dgm:cxn modelId="{133A08A0-C29A-4CDB-A442-D6950CD62FC4}" type="presParOf" srcId="{72EC2DBA-018E-45C7-9896-EA114AA77251}" destId="{4A87782E-217B-46C4-80F5-B802A1BB615D}" srcOrd="4" destOrd="0" presId="urn:microsoft.com/office/officeart/2005/8/layout/vList5"/>
    <dgm:cxn modelId="{8D56A217-E342-4095-8E50-E70007940B3E}" type="presParOf" srcId="{4A87782E-217B-46C4-80F5-B802A1BB615D}" destId="{6F9E3B14-285C-4878-AF51-84DE418450A6}" srcOrd="0" destOrd="0" presId="urn:microsoft.com/office/officeart/2005/8/layout/vList5"/>
    <dgm:cxn modelId="{28AA04D8-8020-41E7-9EDF-5DFE53B8260C}" type="presParOf" srcId="{4A87782E-217B-46C4-80F5-B802A1BB615D}" destId="{980FC1AC-80CC-48EC-9E5F-CE877FCD0F90}" srcOrd="1" destOrd="0" presId="urn:microsoft.com/office/officeart/2005/8/layout/vList5"/>
    <dgm:cxn modelId="{402BD528-94BD-4891-9293-D866918F08F2}" type="presParOf" srcId="{72EC2DBA-018E-45C7-9896-EA114AA77251}" destId="{E694508B-3EF5-4A56-8063-3FE05EE988EC}" srcOrd="5" destOrd="0" presId="urn:microsoft.com/office/officeart/2005/8/layout/vList5"/>
    <dgm:cxn modelId="{537E8003-8800-42AE-9040-7108252E112C}" type="presParOf" srcId="{72EC2DBA-018E-45C7-9896-EA114AA77251}" destId="{F918601C-D959-42BA-846E-115E8361AB08}" srcOrd="6" destOrd="0" presId="urn:microsoft.com/office/officeart/2005/8/layout/vList5"/>
    <dgm:cxn modelId="{191B6B38-084F-4D29-8041-3015A981552D}" type="presParOf" srcId="{F918601C-D959-42BA-846E-115E8361AB08}" destId="{362123E6-78F1-4139-9CC8-87D489680CA1}" srcOrd="0" destOrd="0" presId="urn:microsoft.com/office/officeart/2005/8/layout/vList5"/>
    <dgm:cxn modelId="{B51172C8-B5F1-45DE-8A38-2B660948B351}" type="presParOf" srcId="{F918601C-D959-42BA-846E-115E8361AB08}" destId="{0D7BAFC6-08D9-438D-8C6D-3DC2C5BC0D9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165C0CC-1C16-4E9B-8616-EC4884A16D06}" type="doc">
      <dgm:prSet loTypeId="urn:microsoft.com/office/officeart/2016/7/layout/ChevronBlockProcess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E127470-AC50-4445-A854-F19B3BFE3AB1}">
      <dgm:prSet/>
      <dgm:spPr/>
      <dgm:t>
        <a:bodyPr/>
        <a:lstStyle/>
        <a:p>
          <a:r>
            <a:rPr lang="en-US"/>
            <a:t>Insurer Requirements</a:t>
          </a:r>
        </a:p>
      </dgm:t>
    </dgm:pt>
    <dgm:pt modelId="{667693FB-E48C-4C08-83D6-83C5558FE11B}" type="parTrans" cxnId="{19F372BD-A613-498B-8917-3E9AE2C6D19F}">
      <dgm:prSet/>
      <dgm:spPr/>
      <dgm:t>
        <a:bodyPr/>
        <a:lstStyle/>
        <a:p>
          <a:endParaRPr lang="en-US"/>
        </a:p>
      </dgm:t>
    </dgm:pt>
    <dgm:pt modelId="{F3D8C1F8-C6B5-4A15-B387-EFA61E1876AF}" type="sibTrans" cxnId="{19F372BD-A613-498B-8917-3E9AE2C6D19F}">
      <dgm:prSet/>
      <dgm:spPr/>
      <dgm:t>
        <a:bodyPr/>
        <a:lstStyle/>
        <a:p>
          <a:endParaRPr lang="en-US"/>
        </a:p>
      </dgm:t>
    </dgm:pt>
    <dgm:pt modelId="{A67420C3-C062-427C-9F66-04E1E0E45040}">
      <dgm:prSet/>
      <dgm:spPr/>
      <dgm:t>
        <a:bodyPr/>
        <a:lstStyle/>
        <a:p>
          <a:r>
            <a:rPr lang="en-US" dirty="0"/>
            <a:t>Must be licensed in Maine</a:t>
          </a:r>
        </a:p>
      </dgm:t>
    </dgm:pt>
    <dgm:pt modelId="{F9134E58-79DD-434C-90A1-CDF22FC69305}" type="parTrans" cxnId="{CAC4EB63-380D-4ABA-B615-52FBF907D017}">
      <dgm:prSet/>
      <dgm:spPr/>
      <dgm:t>
        <a:bodyPr/>
        <a:lstStyle/>
        <a:p>
          <a:endParaRPr lang="en-US"/>
        </a:p>
      </dgm:t>
    </dgm:pt>
    <dgm:pt modelId="{F8BE6E4B-5935-47A7-BA6E-13B1EDB273EC}" type="sibTrans" cxnId="{CAC4EB63-380D-4ABA-B615-52FBF907D017}">
      <dgm:prSet/>
      <dgm:spPr/>
      <dgm:t>
        <a:bodyPr/>
        <a:lstStyle/>
        <a:p>
          <a:endParaRPr lang="en-US"/>
        </a:p>
      </dgm:t>
    </dgm:pt>
    <dgm:pt modelId="{023834EF-DE35-479A-AD1A-5147A8FE71F7}">
      <dgm:prSet/>
      <dgm:spPr/>
      <dgm:t>
        <a:bodyPr/>
        <a:lstStyle/>
        <a:p>
          <a:r>
            <a:rPr lang="en-US" dirty="0"/>
            <a:t>Must have a policy approved by the Bureau of Insurance</a:t>
          </a:r>
        </a:p>
      </dgm:t>
    </dgm:pt>
    <dgm:pt modelId="{7E498FFF-0B82-4094-AD19-E7F91AAB61CA}" type="parTrans" cxnId="{C2E4EDEA-770F-443E-936D-52EA03112B3C}">
      <dgm:prSet/>
      <dgm:spPr/>
      <dgm:t>
        <a:bodyPr/>
        <a:lstStyle/>
        <a:p>
          <a:endParaRPr lang="en-US"/>
        </a:p>
      </dgm:t>
    </dgm:pt>
    <dgm:pt modelId="{12CB6E57-02DB-493F-89DE-466DAD562722}" type="sibTrans" cxnId="{C2E4EDEA-770F-443E-936D-52EA03112B3C}">
      <dgm:prSet/>
      <dgm:spPr/>
      <dgm:t>
        <a:bodyPr/>
        <a:lstStyle/>
        <a:p>
          <a:endParaRPr lang="en-US"/>
        </a:p>
      </dgm:t>
    </dgm:pt>
    <dgm:pt modelId="{72EE0D54-1B9D-41D5-98A8-283AC6D0ECEB}">
      <dgm:prSet/>
      <dgm:spPr/>
      <dgm:t>
        <a:bodyPr/>
        <a:lstStyle/>
        <a:p>
          <a:r>
            <a:rPr lang="en-US" dirty="0"/>
            <a:t>Approved policy must be certified as an eligible substantially equivalent plan by the Department</a:t>
          </a:r>
        </a:p>
      </dgm:t>
    </dgm:pt>
    <dgm:pt modelId="{0C2D9FBB-76DF-4D06-BEE1-CDC3545805EB}" type="parTrans" cxnId="{549FE76A-5E86-40C5-95E4-8AEE325AA7B2}">
      <dgm:prSet/>
      <dgm:spPr/>
      <dgm:t>
        <a:bodyPr/>
        <a:lstStyle/>
        <a:p>
          <a:endParaRPr lang="en-US"/>
        </a:p>
      </dgm:t>
    </dgm:pt>
    <dgm:pt modelId="{29E053BA-8F52-48BA-8894-4FD33363A653}" type="sibTrans" cxnId="{549FE76A-5E86-40C5-95E4-8AEE325AA7B2}">
      <dgm:prSet/>
      <dgm:spPr/>
      <dgm:t>
        <a:bodyPr/>
        <a:lstStyle/>
        <a:p>
          <a:endParaRPr lang="en-US"/>
        </a:p>
      </dgm:t>
    </dgm:pt>
    <dgm:pt modelId="{86B33F10-C3BC-47F2-BAD5-E209E8B077EF}">
      <dgm:prSet/>
      <dgm:spPr/>
      <dgm:t>
        <a:bodyPr/>
        <a:lstStyle/>
        <a:p>
          <a:r>
            <a:rPr lang="en-US"/>
            <a:t>Before You Apply</a:t>
          </a:r>
        </a:p>
      </dgm:t>
    </dgm:pt>
    <dgm:pt modelId="{D57A3E36-C1B5-4EA5-B97F-F47D841D8691}" type="parTrans" cxnId="{7E9DFDC3-7BF6-4CB9-9B6F-9A83B63E44A3}">
      <dgm:prSet/>
      <dgm:spPr/>
      <dgm:t>
        <a:bodyPr/>
        <a:lstStyle/>
        <a:p>
          <a:endParaRPr lang="en-US"/>
        </a:p>
      </dgm:t>
    </dgm:pt>
    <dgm:pt modelId="{6A77F7D0-13DF-4DAE-AB2F-CF0F807337FA}" type="sibTrans" cxnId="{7E9DFDC3-7BF6-4CB9-9B6F-9A83B63E44A3}">
      <dgm:prSet/>
      <dgm:spPr/>
      <dgm:t>
        <a:bodyPr/>
        <a:lstStyle/>
        <a:p>
          <a:endParaRPr lang="en-US"/>
        </a:p>
      </dgm:t>
    </dgm:pt>
    <dgm:pt modelId="{3490C195-A91B-49E7-A899-0DC956EB2B46}">
      <dgm:prSet/>
      <dgm:spPr/>
      <dgm:t>
        <a:bodyPr/>
        <a:lstStyle/>
        <a:p>
          <a:r>
            <a:rPr lang="en-US" dirty="0"/>
            <a:t>Make sure you purchase a certified eligible substantially equivalent insurance plan</a:t>
          </a:r>
        </a:p>
      </dgm:t>
    </dgm:pt>
    <dgm:pt modelId="{53E3EE08-AEB8-4B02-8493-3D6F70BB010D}" type="parTrans" cxnId="{8FE48182-612E-43FE-B007-50C3FEC548F2}">
      <dgm:prSet/>
      <dgm:spPr/>
      <dgm:t>
        <a:bodyPr/>
        <a:lstStyle/>
        <a:p>
          <a:endParaRPr lang="en-US"/>
        </a:p>
      </dgm:t>
    </dgm:pt>
    <dgm:pt modelId="{3437850D-EC9A-4718-8073-A4A418DF0484}" type="sibTrans" cxnId="{8FE48182-612E-43FE-B007-50C3FEC548F2}">
      <dgm:prSet/>
      <dgm:spPr/>
      <dgm:t>
        <a:bodyPr/>
        <a:lstStyle/>
        <a:p>
          <a:endParaRPr lang="en-US"/>
        </a:p>
      </dgm:t>
    </dgm:pt>
    <dgm:pt modelId="{5D7001D8-2E7F-4663-87F5-E220D5BEDFE6}">
      <dgm:prSet/>
      <dgm:spPr/>
      <dgm:t>
        <a:bodyPr/>
        <a:lstStyle/>
        <a:p>
          <a:r>
            <a:rPr lang="en-US"/>
            <a:t>Employer Application Process</a:t>
          </a:r>
        </a:p>
      </dgm:t>
    </dgm:pt>
    <dgm:pt modelId="{36C66221-5B32-430F-BF96-647D8452BFAB}" type="parTrans" cxnId="{FE1AE8B3-CB56-4B98-A4D5-53C0AE64E6FC}">
      <dgm:prSet/>
      <dgm:spPr/>
      <dgm:t>
        <a:bodyPr/>
        <a:lstStyle/>
        <a:p>
          <a:endParaRPr lang="en-US"/>
        </a:p>
      </dgm:t>
    </dgm:pt>
    <dgm:pt modelId="{8B539586-8178-4130-ADB9-950345D49622}" type="sibTrans" cxnId="{FE1AE8B3-CB56-4B98-A4D5-53C0AE64E6FC}">
      <dgm:prSet/>
      <dgm:spPr/>
      <dgm:t>
        <a:bodyPr/>
        <a:lstStyle/>
        <a:p>
          <a:endParaRPr lang="en-US"/>
        </a:p>
      </dgm:t>
    </dgm:pt>
    <dgm:pt modelId="{9F11A345-791B-4972-8974-E15E0AF9B71A}">
      <dgm:prSet/>
      <dgm:spPr/>
      <dgm:t>
        <a:bodyPr/>
        <a:lstStyle/>
        <a:p>
          <a:r>
            <a:rPr lang="en-US"/>
            <a:t>Apply through the portal</a:t>
          </a:r>
        </a:p>
      </dgm:t>
    </dgm:pt>
    <dgm:pt modelId="{051C96E5-220D-4B72-B766-A4AD0F194C10}" type="parTrans" cxnId="{C5AEE016-A5E6-42E5-9DA3-A2B609BF35ED}">
      <dgm:prSet/>
      <dgm:spPr/>
      <dgm:t>
        <a:bodyPr/>
        <a:lstStyle/>
        <a:p>
          <a:endParaRPr lang="en-US"/>
        </a:p>
      </dgm:t>
    </dgm:pt>
    <dgm:pt modelId="{205BE1F0-E714-4029-9CD1-305120ED91DE}" type="sibTrans" cxnId="{C5AEE016-A5E6-42E5-9DA3-A2B609BF35ED}">
      <dgm:prSet/>
      <dgm:spPr/>
      <dgm:t>
        <a:bodyPr/>
        <a:lstStyle/>
        <a:p>
          <a:endParaRPr lang="en-US"/>
        </a:p>
      </dgm:t>
    </dgm:pt>
    <dgm:pt modelId="{73B1438F-2D9E-43A1-8B9E-A554F9FDF650}">
      <dgm:prSet/>
      <dgm:spPr/>
      <dgm:t>
        <a:bodyPr/>
        <a:lstStyle/>
        <a:p>
          <a:r>
            <a:rPr lang="en-US"/>
            <a:t>Select the correct insurer and plan in the dropdown</a:t>
          </a:r>
        </a:p>
      </dgm:t>
    </dgm:pt>
    <dgm:pt modelId="{1B1B2FA6-2219-45EE-9193-4470E3441B92}" type="parTrans" cxnId="{3E93C25F-40DC-4B19-B9F6-55119100900A}">
      <dgm:prSet/>
      <dgm:spPr/>
      <dgm:t>
        <a:bodyPr/>
        <a:lstStyle/>
        <a:p>
          <a:endParaRPr lang="en-US"/>
        </a:p>
      </dgm:t>
    </dgm:pt>
    <dgm:pt modelId="{CB49A9EB-841C-491E-9850-5CCF4D196C11}" type="sibTrans" cxnId="{3E93C25F-40DC-4B19-B9F6-55119100900A}">
      <dgm:prSet/>
      <dgm:spPr/>
      <dgm:t>
        <a:bodyPr/>
        <a:lstStyle/>
        <a:p>
          <a:endParaRPr lang="en-US"/>
        </a:p>
      </dgm:t>
    </dgm:pt>
    <dgm:pt modelId="{DEFFEB60-59AB-455D-A8EE-D91DF24F47CA}">
      <dgm:prSet/>
      <dgm:spPr/>
      <dgm:t>
        <a:bodyPr/>
        <a:lstStyle/>
        <a:p>
          <a:r>
            <a:rPr lang="en-US" dirty="0"/>
            <a:t>Upload the first one or two pages of the policy that show evidence of coverage</a:t>
          </a:r>
        </a:p>
      </dgm:t>
    </dgm:pt>
    <dgm:pt modelId="{4B0233A9-4502-4EC7-B1A4-EC875D4A0DC1}" type="parTrans" cxnId="{526F2EAB-1090-49EE-AD2B-9737C22D0165}">
      <dgm:prSet/>
      <dgm:spPr/>
      <dgm:t>
        <a:bodyPr/>
        <a:lstStyle/>
        <a:p>
          <a:endParaRPr lang="en-US"/>
        </a:p>
      </dgm:t>
    </dgm:pt>
    <dgm:pt modelId="{B37537E9-D0A0-429E-9ABE-A0F758D6199F}" type="sibTrans" cxnId="{526F2EAB-1090-49EE-AD2B-9737C22D0165}">
      <dgm:prSet/>
      <dgm:spPr/>
      <dgm:t>
        <a:bodyPr/>
        <a:lstStyle/>
        <a:p>
          <a:endParaRPr lang="en-US"/>
        </a:p>
      </dgm:t>
    </dgm:pt>
    <dgm:pt modelId="{BF0D2AEC-84A6-40F5-8280-9E148181D1F9}">
      <dgm:prSet/>
      <dgm:spPr/>
      <dgm:t>
        <a:bodyPr/>
        <a:lstStyle/>
        <a:p>
          <a:r>
            <a:rPr lang="en-US"/>
            <a:t>Pay the application fee</a:t>
          </a:r>
        </a:p>
      </dgm:t>
    </dgm:pt>
    <dgm:pt modelId="{8C4A2A32-0DA2-4095-9F0E-A82E67CC5678}" type="parTrans" cxnId="{BA0CD658-9C69-4A68-BB23-96CC1398AAF3}">
      <dgm:prSet/>
      <dgm:spPr/>
      <dgm:t>
        <a:bodyPr/>
        <a:lstStyle/>
        <a:p>
          <a:endParaRPr lang="en-US"/>
        </a:p>
      </dgm:t>
    </dgm:pt>
    <dgm:pt modelId="{5020CB3C-BB17-4CE8-AD9E-9EDA782C3ED6}" type="sibTrans" cxnId="{BA0CD658-9C69-4A68-BB23-96CC1398AAF3}">
      <dgm:prSet/>
      <dgm:spPr/>
      <dgm:t>
        <a:bodyPr/>
        <a:lstStyle/>
        <a:p>
          <a:endParaRPr lang="en-US"/>
        </a:p>
      </dgm:t>
    </dgm:pt>
    <dgm:pt modelId="{E9B0042D-DEDC-4E07-84FE-94C16D19FFC1}">
      <dgm:prSet/>
      <dgm:spPr/>
      <dgm:t>
        <a:bodyPr/>
        <a:lstStyle/>
        <a:p>
          <a:r>
            <a:rPr lang="en-US" dirty="0"/>
            <a:t>Evidence of coverage will be required as part of the application process so have that nearby</a:t>
          </a:r>
        </a:p>
      </dgm:t>
    </dgm:pt>
    <dgm:pt modelId="{A3D7FAF0-658F-4314-9028-D088AA69323F}" type="parTrans" cxnId="{CC55E6C7-376B-4FD6-8043-F6B917B14EAC}">
      <dgm:prSet/>
      <dgm:spPr/>
    </dgm:pt>
    <dgm:pt modelId="{B48C2EEC-36CE-472C-8B81-76493C8B52AB}" type="sibTrans" cxnId="{CC55E6C7-376B-4FD6-8043-F6B917B14EAC}">
      <dgm:prSet/>
      <dgm:spPr/>
    </dgm:pt>
    <dgm:pt modelId="{018A718D-3C82-447C-94C5-E88D2D5DC3AA}" type="pres">
      <dgm:prSet presAssocID="{A165C0CC-1C16-4E9B-8616-EC4884A16D06}" presName="Name0" presStyleCnt="0">
        <dgm:presLayoutVars>
          <dgm:dir/>
          <dgm:animLvl val="lvl"/>
          <dgm:resizeHandles val="exact"/>
        </dgm:presLayoutVars>
      </dgm:prSet>
      <dgm:spPr/>
    </dgm:pt>
    <dgm:pt modelId="{B630117A-ED5B-479A-8F5C-574BAC0F62FD}" type="pres">
      <dgm:prSet presAssocID="{6E127470-AC50-4445-A854-F19B3BFE3AB1}" presName="composite" presStyleCnt="0"/>
      <dgm:spPr/>
    </dgm:pt>
    <dgm:pt modelId="{0DCD5700-3000-41B4-8993-10B074337BA6}" type="pres">
      <dgm:prSet presAssocID="{6E127470-AC50-4445-A854-F19B3BFE3AB1}" presName="parTx" presStyleLbl="alignNode1" presStyleIdx="0" presStyleCnt="3">
        <dgm:presLayoutVars>
          <dgm:chMax val="0"/>
          <dgm:chPref val="0"/>
        </dgm:presLayoutVars>
      </dgm:prSet>
      <dgm:spPr/>
    </dgm:pt>
    <dgm:pt modelId="{EE0222BE-D0C3-4EDC-B886-65C1CADFD9CB}" type="pres">
      <dgm:prSet presAssocID="{6E127470-AC50-4445-A854-F19B3BFE3AB1}" presName="desTx" presStyleLbl="alignAccFollowNode1" presStyleIdx="0" presStyleCnt="3">
        <dgm:presLayoutVars/>
      </dgm:prSet>
      <dgm:spPr/>
    </dgm:pt>
    <dgm:pt modelId="{57EBFE05-B09C-4314-B458-FB5B71A456D8}" type="pres">
      <dgm:prSet presAssocID="{F3D8C1F8-C6B5-4A15-B387-EFA61E1876AF}" presName="space" presStyleCnt="0"/>
      <dgm:spPr/>
    </dgm:pt>
    <dgm:pt modelId="{1C7F034C-855B-49D8-8B6F-D25A1C73C599}" type="pres">
      <dgm:prSet presAssocID="{86B33F10-C3BC-47F2-BAD5-E209E8B077EF}" presName="composite" presStyleCnt="0"/>
      <dgm:spPr/>
    </dgm:pt>
    <dgm:pt modelId="{997F3EDB-E84F-4B9D-90A1-E17E17563EE3}" type="pres">
      <dgm:prSet presAssocID="{86B33F10-C3BC-47F2-BAD5-E209E8B077EF}" presName="parTx" presStyleLbl="alignNode1" presStyleIdx="1" presStyleCnt="3">
        <dgm:presLayoutVars>
          <dgm:chMax val="0"/>
          <dgm:chPref val="0"/>
        </dgm:presLayoutVars>
      </dgm:prSet>
      <dgm:spPr/>
    </dgm:pt>
    <dgm:pt modelId="{D2937027-416F-498B-B52A-EA77B85D2DBD}" type="pres">
      <dgm:prSet presAssocID="{86B33F10-C3BC-47F2-BAD5-E209E8B077EF}" presName="desTx" presStyleLbl="alignAccFollowNode1" presStyleIdx="1" presStyleCnt="3">
        <dgm:presLayoutVars/>
      </dgm:prSet>
      <dgm:spPr/>
    </dgm:pt>
    <dgm:pt modelId="{39CD72E1-525B-499C-B104-AEF8F971B364}" type="pres">
      <dgm:prSet presAssocID="{6A77F7D0-13DF-4DAE-AB2F-CF0F807337FA}" presName="space" presStyleCnt="0"/>
      <dgm:spPr/>
    </dgm:pt>
    <dgm:pt modelId="{76EF5114-D620-4511-9597-3FA6C36F5C1A}" type="pres">
      <dgm:prSet presAssocID="{5D7001D8-2E7F-4663-87F5-E220D5BEDFE6}" presName="composite" presStyleCnt="0"/>
      <dgm:spPr/>
    </dgm:pt>
    <dgm:pt modelId="{2A45054F-B535-43DA-89EB-5E6A6C5B9870}" type="pres">
      <dgm:prSet presAssocID="{5D7001D8-2E7F-4663-87F5-E220D5BEDFE6}" presName="parTx" presStyleLbl="alignNode1" presStyleIdx="2" presStyleCnt="3">
        <dgm:presLayoutVars>
          <dgm:chMax val="0"/>
          <dgm:chPref val="0"/>
        </dgm:presLayoutVars>
      </dgm:prSet>
      <dgm:spPr/>
    </dgm:pt>
    <dgm:pt modelId="{41F2E535-6AFD-494F-AD5A-0AD5FC679B94}" type="pres">
      <dgm:prSet presAssocID="{5D7001D8-2E7F-4663-87F5-E220D5BEDFE6}" presName="desTx" presStyleLbl="alignAccFollowNode1" presStyleIdx="2" presStyleCnt="3">
        <dgm:presLayoutVars/>
      </dgm:prSet>
      <dgm:spPr/>
    </dgm:pt>
  </dgm:ptLst>
  <dgm:cxnLst>
    <dgm:cxn modelId="{C5AEE016-A5E6-42E5-9DA3-A2B609BF35ED}" srcId="{5D7001D8-2E7F-4663-87F5-E220D5BEDFE6}" destId="{9F11A345-791B-4972-8974-E15E0AF9B71A}" srcOrd="0" destOrd="0" parTransId="{051C96E5-220D-4B72-B766-A4AD0F194C10}" sibTransId="{205BE1F0-E714-4029-9CD1-305120ED91DE}"/>
    <dgm:cxn modelId="{F3F9DE1B-0A7E-4762-A5E8-D1B34520B8BA}" type="presOf" srcId="{9F11A345-791B-4972-8974-E15E0AF9B71A}" destId="{41F2E535-6AFD-494F-AD5A-0AD5FC679B94}" srcOrd="0" destOrd="0" presId="urn:microsoft.com/office/officeart/2016/7/layout/ChevronBlockProcess"/>
    <dgm:cxn modelId="{C606941C-A6F8-4F18-9552-9BA2B6986CB9}" type="presOf" srcId="{BF0D2AEC-84A6-40F5-8280-9E148181D1F9}" destId="{41F2E535-6AFD-494F-AD5A-0AD5FC679B94}" srcOrd="0" destOrd="3" presId="urn:microsoft.com/office/officeart/2016/7/layout/ChevronBlockProcess"/>
    <dgm:cxn modelId="{22874521-CA04-4AFC-8140-E442CA2158D4}" type="presOf" srcId="{6E127470-AC50-4445-A854-F19B3BFE3AB1}" destId="{0DCD5700-3000-41B4-8993-10B074337BA6}" srcOrd="0" destOrd="0" presId="urn:microsoft.com/office/officeart/2016/7/layout/ChevronBlockProcess"/>
    <dgm:cxn modelId="{3E93C25F-40DC-4B19-B9F6-55119100900A}" srcId="{5D7001D8-2E7F-4663-87F5-E220D5BEDFE6}" destId="{73B1438F-2D9E-43A1-8B9E-A554F9FDF650}" srcOrd="1" destOrd="0" parTransId="{1B1B2FA6-2219-45EE-9193-4470E3441B92}" sibTransId="{CB49A9EB-841C-491E-9850-5CCF4D196C11}"/>
    <dgm:cxn modelId="{CAC4EB63-380D-4ABA-B615-52FBF907D017}" srcId="{6E127470-AC50-4445-A854-F19B3BFE3AB1}" destId="{A67420C3-C062-427C-9F66-04E1E0E45040}" srcOrd="0" destOrd="0" parTransId="{F9134E58-79DD-434C-90A1-CDF22FC69305}" sibTransId="{F8BE6E4B-5935-47A7-BA6E-13B1EDB273EC}"/>
    <dgm:cxn modelId="{72943D67-4948-4948-85D4-BE968086183A}" type="presOf" srcId="{023834EF-DE35-479A-AD1A-5147A8FE71F7}" destId="{EE0222BE-D0C3-4EDC-B886-65C1CADFD9CB}" srcOrd="0" destOrd="1" presId="urn:microsoft.com/office/officeart/2016/7/layout/ChevronBlockProcess"/>
    <dgm:cxn modelId="{549FE76A-5E86-40C5-95E4-8AEE325AA7B2}" srcId="{6E127470-AC50-4445-A854-F19B3BFE3AB1}" destId="{72EE0D54-1B9D-41D5-98A8-283AC6D0ECEB}" srcOrd="2" destOrd="0" parTransId="{0C2D9FBB-76DF-4D06-BEE1-CDC3545805EB}" sibTransId="{29E053BA-8F52-48BA-8894-4FD33363A653}"/>
    <dgm:cxn modelId="{A49DEE4D-782D-42FE-86F3-8E1548AD34A6}" type="presOf" srcId="{5D7001D8-2E7F-4663-87F5-E220D5BEDFE6}" destId="{2A45054F-B535-43DA-89EB-5E6A6C5B9870}" srcOrd="0" destOrd="0" presId="urn:microsoft.com/office/officeart/2016/7/layout/ChevronBlockProcess"/>
    <dgm:cxn modelId="{2DB74355-F5A1-4476-979D-EEBE2C067492}" type="presOf" srcId="{E9B0042D-DEDC-4E07-84FE-94C16D19FFC1}" destId="{D2937027-416F-498B-B52A-EA77B85D2DBD}" srcOrd="0" destOrd="1" presId="urn:microsoft.com/office/officeart/2016/7/layout/ChevronBlockProcess"/>
    <dgm:cxn modelId="{BA0CD658-9C69-4A68-BB23-96CC1398AAF3}" srcId="{5D7001D8-2E7F-4663-87F5-E220D5BEDFE6}" destId="{BF0D2AEC-84A6-40F5-8280-9E148181D1F9}" srcOrd="3" destOrd="0" parTransId="{8C4A2A32-0DA2-4095-9F0E-A82E67CC5678}" sibTransId="{5020CB3C-BB17-4CE8-AD9E-9EDA782C3ED6}"/>
    <dgm:cxn modelId="{460DD878-9FF8-4168-B765-0E2B1800E6DB}" type="presOf" srcId="{73B1438F-2D9E-43A1-8B9E-A554F9FDF650}" destId="{41F2E535-6AFD-494F-AD5A-0AD5FC679B94}" srcOrd="0" destOrd="1" presId="urn:microsoft.com/office/officeart/2016/7/layout/ChevronBlockProcess"/>
    <dgm:cxn modelId="{8FE48182-612E-43FE-B007-50C3FEC548F2}" srcId="{86B33F10-C3BC-47F2-BAD5-E209E8B077EF}" destId="{3490C195-A91B-49E7-A899-0DC956EB2B46}" srcOrd="0" destOrd="0" parTransId="{53E3EE08-AEB8-4B02-8493-3D6F70BB010D}" sibTransId="{3437850D-EC9A-4718-8073-A4A418DF0484}"/>
    <dgm:cxn modelId="{931B5393-47A0-4C93-BBE4-326E060F888F}" type="presOf" srcId="{86B33F10-C3BC-47F2-BAD5-E209E8B077EF}" destId="{997F3EDB-E84F-4B9D-90A1-E17E17563EE3}" srcOrd="0" destOrd="0" presId="urn:microsoft.com/office/officeart/2016/7/layout/ChevronBlockProcess"/>
    <dgm:cxn modelId="{B44505AA-4D09-4AAA-9976-813A42F79372}" type="presOf" srcId="{DEFFEB60-59AB-455D-A8EE-D91DF24F47CA}" destId="{41F2E535-6AFD-494F-AD5A-0AD5FC679B94}" srcOrd="0" destOrd="2" presId="urn:microsoft.com/office/officeart/2016/7/layout/ChevronBlockProcess"/>
    <dgm:cxn modelId="{526F2EAB-1090-49EE-AD2B-9737C22D0165}" srcId="{5D7001D8-2E7F-4663-87F5-E220D5BEDFE6}" destId="{DEFFEB60-59AB-455D-A8EE-D91DF24F47CA}" srcOrd="2" destOrd="0" parTransId="{4B0233A9-4502-4EC7-B1A4-EC875D4A0DC1}" sibTransId="{B37537E9-D0A0-429E-9ABE-A0F758D6199F}"/>
    <dgm:cxn modelId="{4ECF40AC-AF23-49C6-844B-DCD6638A892D}" type="presOf" srcId="{72EE0D54-1B9D-41D5-98A8-283AC6D0ECEB}" destId="{EE0222BE-D0C3-4EDC-B886-65C1CADFD9CB}" srcOrd="0" destOrd="2" presId="urn:microsoft.com/office/officeart/2016/7/layout/ChevronBlockProcess"/>
    <dgm:cxn modelId="{FE1AE8B3-CB56-4B98-A4D5-53C0AE64E6FC}" srcId="{A165C0CC-1C16-4E9B-8616-EC4884A16D06}" destId="{5D7001D8-2E7F-4663-87F5-E220D5BEDFE6}" srcOrd="2" destOrd="0" parTransId="{36C66221-5B32-430F-BF96-647D8452BFAB}" sibTransId="{8B539586-8178-4130-ADB9-950345D49622}"/>
    <dgm:cxn modelId="{19F372BD-A613-498B-8917-3E9AE2C6D19F}" srcId="{A165C0CC-1C16-4E9B-8616-EC4884A16D06}" destId="{6E127470-AC50-4445-A854-F19B3BFE3AB1}" srcOrd="0" destOrd="0" parTransId="{667693FB-E48C-4C08-83D6-83C5558FE11B}" sibTransId="{F3D8C1F8-C6B5-4A15-B387-EFA61E1876AF}"/>
    <dgm:cxn modelId="{7E9DFDC3-7BF6-4CB9-9B6F-9A83B63E44A3}" srcId="{A165C0CC-1C16-4E9B-8616-EC4884A16D06}" destId="{86B33F10-C3BC-47F2-BAD5-E209E8B077EF}" srcOrd="1" destOrd="0" parTransId="{D57A3E36-C1B5-4EA5-B97F-F47D841D8691}" sibTransId="{6A77F7D0-13DF-4DAE-AB2F-CF0F807337FA}"/>
    <dgm:cxn modelId="{CC55E6C7-376B-4FD6-8043-F6B917B14EAC}" srcId="{86B33F10-C3BC-47F2-BAD5-E209E8B077EF}" destId="{E9B0042D-DEDC-4E07-84FE-94C16D19FFC1}" srcOrd="1" destOrd="0" parTransId="{A3D7FAF0-658F-4314-9028-D088AA69323F}" sibTransId="{B48C2EEC-36CE-472C-8B81-76493C8B52AB}"/>
    <dgm:cxn modelId="{4DAF9CE3-4120-40C3-ACBA-78DD763AB73E}" type="presOf" srcId="{A67420C3-C062-427C-9F66-04E1E0E45040}" destId="{EE0222BE-D0C3-4EDC-B886-65C1CADFD9CB}" srcOrd="0" destOrd="0" presId="urn:microsoft.com/office/officeart/2016/7/layout/ChevronBlockProcess"/>
    <dgm:cxn modelId="{632B58E9-C1F9-4797-BA2C-27C569DCD3ED}" type="presOf" srcId="{3490C195-A91B-49E7-A899-0DC956EB2B46}" destId="{D2937027-416F-498B-B52A-EA77B85D2DBD}" srcOrd="0" destOrd="0" presId="urn:microsoft.com/office/officeart/2016/7/layout/ChevronBlockProcess"/>
    <dgm:cxn modelId="{C2E4EDEA-770F-443E-936D-52EA03112B3C}" srcId="{6E127470-AC50-4445-A854-F19B3BFE3AB1}" destId="{023834EF-DE35-479A-AD1A-5147A8FE71F7}" srcOrd="1" destOrd="0" parTransId="{7E498FFF-0B82-4094-AD19-E7F91AAB61CA}" sibTransId="{12CB6E57-02DB-493F-89DE-466DAD562722}"/>
    <dgm:cxn modelId="{7C7065F3-A51B-45CA-93E6-CD6712C0F598}" type="presOf" srcId="{A165C0CC-1C16-4E9B-8616-EC4884A16D06}" destId="{018A718D-3C82-447C-94C5-E88D2D5DC3AA}" srcOrd="0" destOrd="0" presId="urn:microsoft.com/office/officeart/2016/7/layout/ChevronBlockProcess"/>
    <dgm:cxn modelId="{B3FBBC5E-14A4-4D0A-8E25-D8FA757D8BB8}" type="presParOf" srcId="{018A718D-3C82-447C-94C5-E88D2D5DC3AA}" destId="{B630117A-ED5B-479A-8F5C-574BAC0F62FD}" srcOrd="0" destOrd="0" presId="urn:microsoft.com/office/officeart/2016/7/layout/ChevronBlockProcess"/>
    <dgm:cxn modelId="{72BD9612-D275-47BE-8E48-CDB8A88E4CF5}" type="presParOf" srcId="{B630117A-ED5B-479A-8F5C-574BAC0F62FD}" destId="{0DCD5700-3000-41B4-8993-10B074337BA6}" srcOrd="0" destOrd="0" presId="urn:microsoft.com/office/officeart/2016/7/layout/ChevronBlockProcess"/>
    <dgm:cxn modelId="{F9C460CB-5B20-4CC8-8D57-9B9D6D2A1B84}" type="presParOf" srcId="{B630117A-ED5B-479A-8F5C-574BAC0F62FD}" destId="{EE0222BE-D0C3-4EDC-B886-65C1CADFD9CB}" srcOrd="1" destOrd="0" presId="urn:microsoft.com/office/officeart/2016/7/layout/ChevronBlockProcess"/>
    <dgm:cxn modelId="{B8AA8BB0-9B26-482E-BDE3-7AAB3E81D306}" type="presParOf" srcId="{018A718D-3C82-447C-94C5-E88D2D5DC3AA}" destId="{57EBFE05-B09C-4314-B458-FB5B71A456D8}" srcOrd="1" destOrd="0" presId="urn:microsoft.com/office/officeart/2016/7/layout/ChevronBlockProcess"/>
    <dgm:cxn modelId="{336858D0-8E3D-455E-B051-DD1B5A670C89}" type="presParOf" srcId="{018A718D-3C82-447C-94C5-E88D2D5DC3AA}" destId="{1C7F034C-855B-49D8-8B6F-D25A1C73C599}" srcOrd="2" destOrd="0" presId="urn:microsoft.com/office/officeart/2016/7/layout/ChevronBlockProcess"/>
    <dgm:cxn modelId="{F14E77A5-93FE-4757-9732-185DE96E65F3}" type="presParOf" srcId="{1C7F034C-855B-49D8-8B6F-D25A1C73C599}" destId="{997F3EDB-E84F-4B9D-90A1-E17E17563EE3}" srcOrd="0" destOrd="0" presId="urn:microsoft.com/office/officeart/2016/7/layout/ChevronBlockProcess"/>
    <dgm:cxn modelId="{09A34AF4-F289-434B-B546-F6E147362CC8}" type="presParOf" srcId="{1C7F034C-855B-49D8-8B6F-D25A1C73C599}" destId="{D2937027-416F-498B-B52A-EA77B85D2DBD}" srcOrd="1" destOrd="0" presId="urn:microsoft.com/office/officeart/2016/7/layout/ChevronBlockProcess"/>
    <dgm:cxn modelId="{298F1542-6A6B-46E6-B2B4-901274B227CB}" type="presParOf" srcId="{018A718D-3C82-447C-94C5-E88D2D5DC3AA}" destId="{39CD72E1-525B-499C-B104-AEF8F971B364}" srcOrd="3" destOrd="0" presId="urn:microsoft.com/office/officeart/2016/7/layout/ChevronBlockProcess"/>
    <dgm:cxn modelId="{86A3F5C9-C26E-4B0E-B216-0AA26765E00F}" type="presParOf" srcId="{018A718D-3C82-447C-94C5-E88D2D5DC3AA}" destId="{76EF5114-D620-4511-9597-3FA6C36F5C1A}" srcOrd="4" destOrd="0" presId="urn:microsoft.com/office/officeart/2016/7/layout/ChevronBlockProcess"/>
    <dgm:cxn modelId="{ECF70838-9E7E-423E-88E3-7231DEAD558F}" type="presParOf" srcId="{76EF5114-D620-4511-9597-3FA6C36F5C1A}" destId="{2A45054F-B535-43DA-89EB-5E6A6C5B9870}" srcOrd="0" destOrd="0" presId="urn:microsoft.com/office/officeart/2016/7/layout/ChevronBlockProcess"/>
    <dgm:cxn modelId="{0BCA3829-9DE3-42DE-A35E-62F258902A0E}" type="presParOf" srcId="{76EF5114-D620-4511-9597-3FA6C36F5C1A}" destId="{41F2E535-6AFD-494F-AD5A-0AD5FC679B94}" srcOrd="1" destOrd="0" presId="urn:microsoft.com/office/officeart/2016/7/layout/ChevronBlock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FE5766E-4185-49D2-AA46-B930F7465F2E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BAD3AC3-A297-456B-936B-7FFCDBC3A2B1}">
      <dgm:prSet custT="1"/>
      <dgm:spPr>
        <a:solidFill>
          <a:srgbClr val="00B050"/>
        </a:solidFill>
      </dgm:spPr>
      <dgm:t>
        <a:bodyPr/>
        <a:lstStyle/>
        <a:p>
          <a:r>
            <a:rPr lang="en-US" sz="2400" dirty="0"/>
            <a:t>What if my plan is approved?</a:t>
          </a:r>
        </a:p>
      </dgm:t>
    </dgm:pt>
    <dgm:pt modelId="{F2B96856-89A7-433D-83C5-2A9A347B18CC}" type="parTrans" cxnId="{E1873BB5-441F-4112-8D66-7D9BB7219644}">
      <dgm:prSet/>
      <dgm:spPr/>
      <dgm:t>
        <a:bodyPr/>
        <a:lstStyle/>
        <a:p>
          <a:endParaRPr lang="en-US"/>
        </a:p>
      </dgm:t>
    </dgm:pt>
    <dgm:pt modelId="{6A4E3A83-C811-471E-80EB-E049DD9E74DB}" type="sibTrans" cxnId="{E1873BB5-441F-4112-8D66-7D9BB7219644}">
      <dgm:prSet/>
      <dgm:spPr/>
      <dgm:t>
        <a:bodyPr/>
        <a:lstStyle/>
        <a:p>
          <a:endParaRPr lang="en-US"/>
        </a:p>
      </dgm:t>
    </dgm:pt>
    <dgm:pt modelId="{3D34F521-ADDB-4F0E-A144-60A689CD1B23}">
      <dgm:prSet custT="1"/>
      <dgm:spPr/>
      <dgm:t>
        <a:bodyPr/>
        <a:lstStyle/>
        <a:p>
          <a:r>
            <a:rPr lang="en-US" sz="1600" dirty="0"/>
            <a:t>Notification of approval</a:t>
          </a:r>
        </a:p>
      </dgm:t>
    </dgm:pt>
    <dgm:pt modelId="{6FDD1A71-B8E1-4EB6-84F8-75AE1BD1CD52}" type="parTrans" cxnId="{C933013F-B905-490B-AD5D-C6446F5AA7BF}">
      <dgm:prSet/>
      <dgm:spPr/>
      <dgm:t>
        <a:bodyPr/>
        <a:lstStyle/>
        <a:p>
          <a:endParaRPr lang="en-US"/>
        </a:p>
      </dgm:t>
    </dgm:pt>
    <dgm:pt modelId="{E91E17E2-010B-4D78-B830-94EB49A3AB00}" type="sibTrans" cxnId="{C933013F-B905-490B-AD5D-C6446F5AA7BF}">
      <dgm:prSet/>
      <dgm:spPr/>
      <dgm:t>
        <a:bodyPr/>
        <a:lstStyle/>
        <a:p>
          <a:endParaRPr lang="en-US"/>
        </a:p>
      </dgm:t>
    </dgm:pt>
    <dgm:pt modelId="{0243AEFD-04A8-4A39-967B-8A735FC12BA0}">
      <dgm:prSet custT="1"/>
      <dgm:spPr/>
      <dgm:t>
        <a:bodyPr/>
        <a:lstStyle/>
        <a:p>
          <a:r>
            <a:rPr lang="en-US" sz="1600" dirty="0"/>
            <a:t>Includes date that exemption from premium obligation begins</a:t>
          </a:r>
        </a:p>
      </dgm:t>
    </dgm:pt>
    <dgm:pt modelId="{601B7AE6-B1D5-4BC8-B709-4D21FA0D283D}" type="parTrans" cxnId="{A44933A5-F5BA-4C9B-A636-8447F4490F24}">
      <dgm:prSet/>
      <dgm:spPr/>
      <dgm:t>
        <a:bodyPr/>
        <a:lstStyle/>
        <a:p>
          <a:endParaRPr lang="en-US"/>
        </a:p>
      </dgm:t>
    </dgm:pt>
    <dgm:pt modelId="{3E54EEE7-E66A-4F9B-8856-ED21D0088591}" type="sibTrans" cxnId="{A44933A5-F5BA-4C9B-A636-8447F4490F24}">
      <dgm:prSet/>
      <dgm:spPr/>
      <dgm:t>
        <a:bodyPr/>
        <a:lstStyle/>
        <a:p>
          <a:endParaRPr lang="en-US"/>
        </a:p>
      </dgm:t>
    </dgm:pt>
    <dgm:pt modelId="{93EA99BE-D79F-49EA-A4B2-C861BDCD439A}">
      <dgm:prSet custT="1"/>
      <dgm:spPr/>
      <dgm:t>
        <a:bodyPr/>
        <a:lstStyle/>
        <a:p>
          <a:r>
            <a:rPr lang="en-US" sz="1600" dirty="0"/>
            <a:t>Will notify you that the annual administrative fee is now due</a:t>
          </a:r>
        </a:p>
      </dgm:t>
    </dgm:pt>
    <dgm:pt modelId="{0B82EC59-33D2-4FE9-AD96-C45D6A046E9C}" type="parTrans" cxnId="{49425F47-DAE0-4F78-8DB0-53A5615C7BB6}">
      <dgm:prSet/>
      <dgm:spPr/>
      <dgm:t>
        <a:bodyPr/>
        <a:lstStyle/>
        <a:p>
          <a:endParaRPr lang="en-US"/>
        </a:p>
      </dgm:t>
    </dgm:pt>
    <dgm:pt modelId="{FDD0896B-EA8C-453A-86F8-F4A05978F83B}" type="sibTrans" cxnId="{49425F47-DAE0-4F78-8DB0-53A5615C7BB6}">
      <dgm:prSet/>
      <dgm:spPr/>
      <dgm:t>
        <a:bodyPr/>
        <a:lstStyle/>
        <a:p>
          <a:endParaRPr lang="en-US"/>
        </a:p>
      </dgm:t>
    </dgm:pt>
    <dgm:pt modelId="{20801B6B-2C74-4B67-A12D-30F36C875C80}">
      <dgm:prSet custT="1"/>
      <dgm:spPr/>
      <dgm:t>
        <a:bodyPr/>
        <a:lstStyle/>
        <a:p>
          <a:r>
            <a:rPr lang="en-US" sz="1600" dirty="0"/>
            <a:t>Time period</a:t>
          </a:r>
        </a:p>
      </dgm:t>
    </dgm:pt>
    <dgm:pt modelId="{5165357D-176D-4370-BC04-9C6AE93AAFFF}" type="parTrans" cxnId="{E7EB19F8-F16D-464C-9F27-B5634A8D0DD6}">
      <dgm:prSet/>
      <dgm:spPr/>
      <dgm:t>
        <a:bodyPr/>
        <a:lstStyle/>
        <a:p>
          <a:endParaRPr lang="en-US"/>
        </a:p>
      </dgm:t>
    </dgm:pt>
    <dgm:pt modelId="{DB139133-6A1F-4164-9389-9C4B81519135}" type="sibTrans" cxnId="{E7EB19F8-F16D-464C-9F27-B5634A8D0DD6}">
      <dgm:prSet/>
      <dgm:spPr/>
      <dgm:t>
        <a:bodyPr/>
        <a:lstStyle/>
        <a:p>
          <a:endParaRPr lang="en-US"/>
        </a:p>
      </dgm:t>
    </dgm:pt>
    <dgm:pt modelId="{7A51AE36-D292-41B7-A78C-F8FBA0168416}">
      <dgm:prSet custT="1"/>
      <dgm:spPr/>
      <dgm:t>
        <a:bodyPr/>
        <a:lstStyle/>
        <a:p>
          <a:r>
            <a:rPr lang="en-US" sz="1600" dirty="0"/>
            <a:t>Includes effective date and end date of approval – 3 years from effective date </a:t>
          </a:r>
        </a:p>
      </dgm:t>
    </dgm:pt>
    <dgm:pt modelId="{5DF6C899-1A4C-4E65-B2FB-07C74623C022}" type="parTrans" cxnId="{A94A3CF0-889A-4D55-B0E4-02D7F47EC401}">
      <dgm:prSet/>
      <dgm:spPr/>
      <dgm:t>
        <a:bodyPr/>
        <a:lstStyle/>
        <a:p>
          <a:endParaRPr lang="en-US"/>
        </a:p>
      </dgm:t>
    </dgm:pt>
    <dgm:pt modelId="{0CEED407-7FD6-41FD-8128-E262EC99A908}" type="sibTrans" cxnId="{A94A3CF0-889A-4D55-B0E4-02D7F47EC401}">
      <dgm:prSet/>
      <dgm:spPr/>
      <dgm:t>
        <a:bodyPr/>
        <a:lstStyle/>
        <a:p>
          <a:endParaRPr lang="en-US"/>
        </a:p>
      </dgm:t>
    </dgm:pt>
    <dgm:pt modelId="{1EF6B17B-DE25-4778-9460-6357D8EF4940}">
      <dgm:prSet custT="1"/>
      <dgm:spPr/>
      <dgm:t>
        <a:bodyPr/>
        <a:lstStyle/>
        <a:p>
          <a:r>
            <a:rPr lang="en-US" sz="1600" dirty="0"/>
            <a:t>Ongoing obligations</a:t>
          </a:r>
        </a:p>
      </dgm:t>
    </dgm:pt>
    <dgm:pt modelId="{FE260D27-6DA1-4FC6-8E8F-B7A24569CABA}" type="parTrans" cxnId="{A16839D1-6319-4D1F-A950-F42F718BA377}">
      <dgm:prSet/>
      <dgm:spPr/>
      <dgm:t>
        <a:bodyPr/>
        <a:lstStyle/>
        <a:p>
          <a:endParaRPr lang="en-US"/>
        </a:p>
      </dgm:t>
    </dgm:pt>
    <dgm:pt modelId="{BD3A796B-4BB9-4014-875D-CB73D40D9896}" type="sibTrans" cxnId="{A16839D1-6319-4D1F-A950-F42F718BA377}">
      <dgm:prSet/>
      <dgm:spPr/>
      <dgm:t>
        <a:bodyPr/>
        <a:lstStyle/>
        <a:p>
          <a:endParaRPr lang="en-US"/>
        </a:p>
      </dgm:t>
    </dgm:pt>
    <dgm:pt modelId="{89A44EA5-7D52-4EAF-9F9F-E9EEAA0E58DB}">
      <dgm:prSet custT="1"/>
      <dgm:spPr/>
      <dgm:t>
        <a:bodyPr/>
        <a:lstStyle/>
        <a:p>
          <a:r>
            <a:rPr lang="en-US" sz="1600" dirty="0"/>
            <a:t>REMEMBER:  This only exempts you from paying contributions to the State PFML Fund</a:t>
          </a:r>
        </a:p>
      </dgm:t>
    </dgm:pt>
    <dgm:pt modelId="{4A2DFB53-BCA8-4607-91DC-33BA80DCD9D9}" type="parTrans" cxnId="{C854A3B7-BC96-4CF3-8BD1-B9A379BBAA29}">
      <dgm:prSet/>
      <dgm:spPr/>
      <dgm:t>
        <a:bodyPr/>
        <a:lstStyle/>
        <a:p>
          <a:endParaRPr lang="en-US"/>
        </a:p>
      </dgm:t>
    </dgm:pt>
    <dgm:pt modelId="{282F93DD-0DBA-44E5-A600-F1E847B9D3DA}" type="sibTrans" cxnId="{C854A3B7-BC96-4CF3-8BD1-B9A379BBAA29}">
      <dgm:prSet/>
      <dgm:spPr/>
      <dgm:t>
        <a:bodyPr/>
        <a:lstStyle/>
        <a:p>
          <a:endParaRPr lang="en-US"/>
        </a:p>
      </dgm:t>
    </dgm:pt>
    <dgm:pt modelId="{B0FF062C-B858-4BED-8440-E9AC2CED334F}">
      <dgm:prSet custT="1"/>
      <dgm:spPr/>
      <dgm:t>
        <a:bodyPr/>
        <a:lstStyle/>
        <a:p>
          <a:r>
            <a:rPr lang="en-US" sz="1600" dirty="0"/>
            <a:t>You still have an obligation to:</a:t>
          </a:r>
        </a:p>
      </dgm:t>
    </dgm:pt>
    <dgm:pt modelId="{25A004F4-07D8-40AE-A718-D7A140C7F207}" type="parTrans" cxnId="{E5CD81C2-9E62-4848-9B7E-C8A872C73B4B}">
      <dgm:prSet/>
      <dgm:spPr/>
      <dgm:t>
        <a:bodyPr/>
        <a:lstStyle/>
        <a:p>
          <a:endParaRPr lang="en-US"/>
        </a:p>
      </dgm:t>
    </dgm:pt>
    <dgm:pt modelId="{C91EBF77-E9F9-4F2D-BC0C-B66BDB39E9F4}" type="sibTrans" cxnId="{E5CD81C2-9E62-4848-9B7E-C8A872C73B4B}">
      <dgm:prSet/>
      <dgm:spPr/>
      <dgm:t>
        <a:bodyPr/>
        <a:lstStyle/>
        <a:p>
          <a:endParaRPr lang="en-US"/>
        </a:p>
      </dgm:t>
    </dgm:pt>
    <dgm:pt modelId="{69D81873-80A8-46F0-8909-BECFF6B1034F}">
      <dgm:prSet custT="1"/>
      <dgm:spPr/>
      <dgm:t>
        <a:bodyPr/>
        <a:lstStyle/>
        <a:p>
          <a:r>
            <a:rPr lang="en-US" sz="1600" dirty="0"/>
            <a:t>DON’T FORGET – if the insurance policy is cancelled for nonpayment of your premiums, your approved private plan may be revoked</a:t>
          </a:r>
          <a:r>
            <a:rPr lang="en-US" sz="500" dirty="0"/>
            <a:t>!</a:t>
          </a:r>
        </a:p>
      </dgm:t>
    </dgm:pt>
    <dgm:pt modelId="{83F394D1-B0F2-4AE5-BDF1-906BE672F938}" type="parTrans" cxnId="{3DAA4856-6017-4A4B-B508-D4214BFBF18A}">
      <dgm:prSet/>
      <dgm:spPr/>
      <dgm:t>
        <a:bodyPr/>
        <a:lstStyle/>
        <a:p>
          <a:endParaRPr lang="en-US"/>
        </a:p>
      </dgm:t>
    </dgm:pt>
    <dgm:pt modelId="{625BF23B-C4A0-46EA-B17A-5B8DDD5F81F9}" type="sibTrans" cxnId="{3DAA4856-6017-4A4B-B508-D4214BFBF18A}">
      <dgm:prSet/>
      <dgm:spPr/>
      <dgm:t>
        <a:bodyPr/>
        <a:lstStyle/>
        <a:p>
          <a:endParaRPr lang="en-US"/>
        </a:p>
      </dgm:t>
    </dgm:pt>
    <dgm:pt modelId="{35B8CDA4-2400-4BCB-8D54-354A6E5ACA92}">
      <dgm:prSet custT="1"/>
      <dgm:spPr/>
      <dgm:t>
        <a:bodyPr/>
        <a:lstStyle/>
        <a:p>
          <a:endParaRPr lang="en-US" sz="1600" dirty="0"/>
        </a:p>
      </dgm:t>
    </dgm:pt>
    <dgm:pt modelId="{BC5D7C3A-C339-4D49-880C-026BE107B1F3}" type="parTrans" cxnId="{4D8373A3-3D5F-4763-A58B-154A283A54AC}">
      <dgm:prSet/>
      <dgm:spPr/>
      <dgm:t>
        <a:bodyPr/>
        <a:lstStyle/>
        <a:p>
          <a:endParaRPr lang="en-US"/>
        </a:p>
      </dgm:t>
    </dgm:pt>
    <dgm:pt modelId="{1B5134CF-1DBB-4FDD-BBB6-A37C59657399}" type="sibTrans" cxnId="{4D8373A3-3D5F-4763-A58B-154A283A54AC}">
      <dgm:prSet/>
      <dgm:spPr/>
      <dgm:t>
        <a:bodyPr/>
        <a:lstStyle/>
        <a:p>
          <a:endParaRPr lang="en-US"/>
        </a:p>
      </dgm:t>
    </dgm:pt>
    <dgm:pt modelId="{2141FB36-B1B1-434B-B3EF-59B12669961E}">
      <dgm:prSet custT="1"/>
      <dgm:spPr/>
      <dgm:t>
        <a:bodyPr/>
        <a:lstStyle/>
        <a:p>
          <a:r>
            <a:rPr lang="en-US" sz="1600" dirty="0"/>
            <a:t>	Submit quarterly wage reports</a:t>
          </a:r>
        </a:p>
      </dgm:t>
    </dgm:pt>
    <dgm:pt modelId="{D5B80615-DF85-40E7-B040-277AF868525A}" type="parTrans" cxnId="{E386AD0A-7C44-4920-8BE1-B727CDC5C5F9}">
      <dgm:prSet/>
      <dgm:spPr/>
      <dgm:t>
        <a:bodyPr/>
        <a:lstStyle/>
        <a:p>
          <a:endParaRPr lang="en-US"/>
        </a:p>
      </dgm:t>
    </dgm:pt>
    <dgm:pt modelId="{7350F1C2-54CA-4A17-95C5-963ADF598FC1}" type="sibTrans" cxnId="{E386AD0A-7C44-4920-8BE1-B727CDC5C5F9}">
      <dgm:prSet/>
      <dgm:spPr/>
      <dgm:t>
        <a:bodyPr/>
        <a:lstStyle/>
        <a:p>
          <a:endParaRPr lang="en-US"/>
        </a:p>
      </dgm:t>
    </dgm:pt>
    <dgm:pt modelId="{521BB424-17B7-4C0D-B17E-7D6A8C236302}">
      <dgm:prSet custT="1"/>
      <dgm:spPr/>
      <dgm:t>
        <a:bodyPr/>
        <a:lstStyle/>
        <a:p>
          <a:r>
            <a:rPr lang="en-US" sz="1600" dirty="0"/>
            <a:t>	Submit an annual data report</a:t>
          </a:r>
        </a:p>
      </dgm:t>
    </dgm:pt>
    <dgm:pt modelId="{2FDEC35B-67A1-4191-8C50-89A613B95CB6}" type="parTrans" cxnId="{BA4861AE-F271-421E-8145-5D444972E45C}">
      <dgm:prSet/>
      <dgm:spPr/>
      <dgm:t>
        <a:bodyPr/>
        <a:lstStyle/>
        <a:p>
          <a:endParaRPr lang="en-US"/>
        </a:p>
      </dgm:t>
    </dgm:pt>
    <dgm:pt modelId="{03C33E72-9D11-443D-93DF-F2D90C574661}" type="sibTrans" cxnId="{BA4861AE-F271-421E-8145-5D444972E45C}">
      <dgm:prSet/>
      <dgm:spPr/>
      <dgm:t>
        <a:bodyPr/>
        <a:lstStyle/>
        <a:p>
          <a:endParaRPr lang="en-US"/>
        </a:p>
      </dgm:t>
    </dgm:pt>
    <dgm:pt modelId="{D6760F84-AB8B-49B8-B2F7-91A8D7CA8E91}">
      <dgm:prSet custT="1"/>
      <dgm:spPr/>
      <dgm:t>
        <a:bodyPr/>
        <a:lstStyle/>
        <a:p>
          <a:r>
            <a:rPr lang="en-US" sz="1600" dirty="0"/>
            <a:t>   Comply with all terms and conditions of the approved plan, 	laws, rules and policies</a:t>
          </a:r>
        </a:p>
      </dgm:t>
    </dgm:pt>
    <dgm:pt modelId="{9735A4CA-3D17-43F8-9EE9-01E1194E8E42}" type="parTrans" cxnId="{DDFDD33A-C7F9-4300-8C6D-11C0DEE98F9A}">
      <dgm:prSet/>
      <dgm:spPr/>
      <dgm:t>
        <a:bodyPr/>
        <a:lstStyle/>
        <a:p>
          <a:endParaRPr lang="en-US"/>
        </a:p>
      </dgm:t>
    </dgm:pt>
    <dgm:pt modelId="{539E6392-5CF3-49E5-BCCE-DF0443E61298}" type="sibTrans" cxnId="{DDFDD33A-C7F9-4300-8C6D-11C0DEE98F9A}">
      <dgm:prSet/>
      <dgm:spPr/>
      <dgm:t>
        <a:bodyPr/>
        <a:lstStyle/>
        <a:p>
          <a:endParaRPr lang="en-US"/>
        </a:p>
      </dgm:t>
    </dgm:pt>
    <dgm:pt modelId="{D8A2CE16-ADEE-4C7D-AE5E-83D027C6D386}" type="pres">
      <dgm:prSet presAssocID="{5FE5766E-4185-49D2-AA46-B930F7465F2E}" presName="linear" presStyleCnt="0">
        <dgm:presLayoutVars>
          <dgm:animLvl val="lvl"/>
          <dgm:resizeHandles val="exact"/>
        </dgm:presLayoutVars>
      </dgm:prSet>
      <dgm:spPr/>
    </dgm:pt>
    <dgm:pt modelId="{86F5238F-4A03-459D-8A66-EB7700A0381E}" type="pres">
      <dgm:prSet presAssocID="{EBAD3AC3-A297-456B-936B-7FFCDBC3A2B1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D0D5C163-2737-4EF9-A561-A38FD18909F2}" type="pres">
      <dgm:prSet presAssocID="{EBAD3AC3-A297-456B-936B-7FFCDBC3A2B1}" presName="childText" presStyleLbl="revTx" presStyleIdx="0" presStyleCnt="1" custScaleY="110083">
        <dgm:presLayoutVars>
          <dgm:bulletEnabled val="1"/>
        </dgm:presLayoutVars>
      </dgm:prSet>
      <dgm:spPr/>
    </dgm:pt>
    <dgm:pt modelId="{3965080E-FEA3-47B7-A7CA-92E025A7BB1B}" type="pres">
      <dgm:prSet presAssocID="{69D81873-80A8-46F0-8909-BECFF6B1034F}" presName="parentText" presStyleLbl="node1" presStyleIdx="1" presStyleCnt="2" custLinFactNeighborY="5625">
        <dgm:presLayoutVars>
          <dgm:chMax val="0"/>
          <dgm:bulletEnabled val="1"/>
        </dgm:presLayoutVars>
      </dgm:prSet>
      <dgm:spPr/>
    </dgm:pt>
  </dgm:ptLst>
  <dgm:cxnLst>
    <dgm:cxn modelId="{AB07FD02-ADE5-4174-B2A2-1FA6F17228EE}" type="presOf" srcId="{20801B6B-2C74-4B67-A12D-30F36C875C80}" destId="{D0D5C163-2737-4EF9-A561-A38FD18909F2}" srcOrd="0" destOrd="4" presId="urn:microsoft.com/office/officeart/2005/8/layout/vList2"/>
    <dgm:cxn modelId="{E386AD0A-7C44-4920-8BE1-B727CDC5C5F9}" srcId="{B0FF062C-B858-4BED-8440-E9AC2CED334F}" destId="{2141FB36-B1B1-434B-B3EF-59B12669961E}" srcOrd="0" destOrd="0" parTransId="{D5B80615-DF85-40E7-B040-277AF868525A}" sibTransId="{7350F1C2-54CA-4A17-95C5-963ADF598FC1}"/>
    <dgm:cxn modelId="{4B7E111F-0B4B-48BE-9D2D-C2B28A51180E}" type="presOf" srcId="{0243AEFD-04A8-4A39-967B-8A735FC12BA0}" destId="{D0D5C163-2737-4EF9-A561-A38FD18909F2}" srcOrd="0" destOrd="2" presId="urn:microsoft.com/office/officeart/2005/8/layout/vList2"/>
    <dgm:cxn modelId="{DDFDD33A-C7F9-4300-8C6D-11C0DEE98F9A}" srcId="{B0FF062C-B858-4BED-8440-E9AC2CED334F}" destId="{D6760F84-AB8B-49B8-B2F7-91A8D7CA8E91}" srcOrd="2" destOrd="0" parTransId="{9735A4CA-3D17-43F8-9EE9-01E1194E8E42}" sibTransId="{539E6392-5CF3-49E5-BCCE-DF0443E61298}"/>
    <dgm:cxn modelId="{C933013F-B905-490B-AD5D-C6446F5AA7BF}" srcId="{EBAD3AC3-A297-456B-936B-7FFCDBC3A2B1}" destId="{3D34F521-ADDB-4F0E-A144-60A689CD1B23}" srcOrd="1" destOrd="0" parTransId="{6FDD1A71-B8E1-4EB6-84F8-75AE1BD1CD52}" sibTransId="{E91E17E2-010B-4D78-B830-94EB49A3AB00}"/>
    <dgm:cxn modelId="{2BF27E44-BEAA-49C6-B3F2-87E9FB68E529}" type="presOf" srcId="{2141FB36-B1B1-434B-B3EF-59B12669961E}" destId="{D0D5C163-2737-4EF9-A561-A38FD18909F2}" srcOrd="0" destOrd="9" presId="urn:microsoft.com/office/officeart/2005/8/layout/vList2"/>
    <dgm:cxn modelId="{07AEC266-D61B-4FDF-8D45-D112B80BC48B}" type="presOf" srcId="{D6760F84-AB8B-49B8-B2F7-91A8D7CA8E91}" destId="{D0D5C163-2737-4EF9-A561-A38FD18909F2}" srcOrd="0" destOrd="11" presId="urn:microsoft.com/office/officeart/2005/8/layout/vList2"/>
    <dgm:cxn modelId="{49425F47-DAE0-4F78-8DB0-53A5615C7BB6}" srcId="{3D34F521-ADDB-4F0E-A144-60A689CD1B23}" destId="{93EA99BE-D79F-49EA-A4B2-C861BDCD439A}" srcOrd="1" destOrd="0" parTransId="{0B82EC59-33D2-4FE9-AD96-C45D6A046E9C}" sibTransId="{FDD0896B-EA8C-453A-86F8-F4A05978F83B}"/>
    <dgm:cxn modelId="{65FA2F4D-D018-41E7-9980-F6CB77204C86}" type="presOf" srcId="{93EA99BE-D79F-49EA-A4B2-C861BDCD439A}" destId="{D0D5C163-2737-4EF9-A561-A38FD18909F2}" srcOrd="0" destOrd="3" presId="urn:microsoft.com/office/officeart/2005/8/layout/vList2"/>
    <dgm:cxn modelId="{6FF44476-6371-4385-8571-4BF89FB9E09A}" type="presOf" srcId="{35B8CDA4-2400-4BCB-8D54-354A6E5ACA92}" destId="{D0D5C163-2737-4EF9-A561-A38FD18909F2}" srcOrd="0" destOrd="0" presId="urn:microsoft.com/office/officeart/2005/8/layout/vList2"/>
    <dgm:cxn modelId="{3DAA4856-6017-4A4B-B508-D4214BFBF18A}" srcId="{5FE5766E-4185-49D2-AA46-B930F7465F2E}" destId="{69D81873-80A8-46F0-8909-BECFF6B1034F}" srcOrd="1" destOrd="0" parTransId="{83F394D1-B0F2-4AE5-BDF1-906BE672F938}" sibTransId="{625BF23B-C4A0-46EA-B17A-5B8DDD5F81F9}"/>
    <dgm:cxn modelId="{0DA18B9B-BE27-4D96-B791-2750AEA1CDE2}" type="presOf" srcId="{1EF6B17B-DE25-4778-9460-6357D8EF4940}" destId="{D0D5C163-2737-4EF9-A561-A38FD18909F2}" srcOrd="0" destOrd="6" presId="urn:microsoft.com/office/officeart/2005/8/layout/vList2"/>
    <dgm:cxn modelId="{4D8373A3-3D5F-4763-A58B-154A283A54AC}" srcId="{EBAD3AC3-A297-456B-936B-7FFCDBC3A2B1}" destId="{35B8CDA4-2400-4BCB-8D54-354A6E5ACA92}" srcOrd="0" destOrd="0" parTransId="{BC5D7C3A-C339-4D49-880C-026BE107B1F3}" sibTransId="{1B5134CF-1DBB-4FDD-BBB6-A37C59657399}"/>
    <dgm:cxn modelId="{A44933A5-F5BA-4C9B-A636-8447F4490F24}" srcId="{3D34F521-ADDB-4F0E-A144-60A689CD1B23}" destId="{0243AEFD-04A8-4A39-967B-8A735FC12BA0}" srcOrd="0" destOrd="0" parTransId="{601B7AE6-B1D5-4BC8-B709-4D21FA0D283D}" sibTransId="{3E54EEE7-E66A-4F9B-8856-ED21D0088591}"/>
    <dgm:cxn modelId="{BA4861AE-F271-421E-8145-5D444972E45C}" srcId="{B0FF062C-B858-4BED-8440-E9AC2CED334F}" destId="{521BB424-17B7-4C0D-B17E-7D6A8C236302}" srcOrd="1" destOrd="0" parTransId="{2FDEC35B-67A1-4191-8C50-89A613B95CB6}" sibTransId="{03C33E72-9D11-443D-93DF-F2D90C574661}"/>
    <dgm:cxn modelId="{E58D67B3-4E2D-44A8-9E3C-80A400761206}" type="presOf" srcId="{3D34F521-ADDB-4F0E-A144-60A689CD1B23}" destId="{D0D5C163-2737-4EF9-A561-A38FD18909F2}" srcOrd="0" destOrd="1" presId="urn:microsoft.com/office/officeart/2005/8/layout/vList2"/>
    <dgm:cxn modelId="{E56794B3-0A2B-4A60-9CA6-6F3671D1B73B}" type="presOf" srcId="{89A44EA5-7D52-4EAF-9F9F-E9EEAA0E58DB}" destId="{D0D5C163-2737-4EF9-A561-A38FD18909F2}" srcOrd="0" destOrd="7" presId="urn:microsoft.com/office/officeart/2005/8/layout/vList2"/>
    <dgm:cxn modelId="{E1873BB5-441F-4112-8D66-7D9BB7219644}" srcId="{5FE5766E-4185-49D2-AA46-B930F7465F2E}" destId="{EBAD3AC3-A297-456B-936B-7FFCDBC3A2B1}" srcOrd="0" destOrd="0" parTransId="{F2B96856-89A7-433D-83C5-2A9A347B18CC}" sibTransId="{6A4E3A83-C811-471E-80EB-E049DD9E74DB}"/>
    <dgm:cxn modelId="{C854A3B7-BC96-4CF3-8BD1-B9A379BBAA29}" srcId="{1EF6B17B-DE25-4778-9460-6357D8EF4940}" destId="{89A44EA5-7D52-4EAF-9F9F-E9EEAA0E58DB}" srcOrd="0" destOrd="0" parTransId="{4A2DFB53-BCA8-4607-91DC-33BA80DCD9D9}" sibTransId="{282F93DD-0DBA-44E5-A600-F1E847B9D3DA}"/>
    <dgm:cxn modelId="{E5CD81C2-9E62-4848-9B7E-C8A872C73B4B}" srcId="{1EF6B17B-DE25-4778-9460-6357D8EF4940}" destId="{B0FF062C-B858-4BED-8440-E9AC2CED334F}" srcOrd="1" destOrd="0" parTransId="{25A004F4-07D8-40AE-A718-D7A140C7F207}" sibTransId="{C91EBF77-E9F9-4F2D-BC0C-B66BDB39E9F4}"/>
    <dgm:cxn modelId="{25E8FFC7-DC05-42F6-BD3C-D760D22DB1B3}" type="presOf" srcId="{69D81873-80A8-46F0-8909-BECFF6B1034F}" destId="{3965080E-FEA3-47B7-A7CA-92E025A7BB1B}" srcOrd="0" destOrd="0" presId="urn:microsoft.com/office/officeart/2005/8/layout/vList2"/>
    <dgm:cxn modelId="{098CDBCE-119B-42B7-A87D-32EE430953D5}" type="presOf" srcId="{5FE5766E-4185-49D2-AA46-B930F7465F2E}" destId="{D8A2CE16-ADEE-4C7D-AE5E-83D027C6D386}" srcOrd="0" destOrd="0" presId="urn:microsoft.com/office/officeart/2005/8/layout/vList2"/>
    <dgm:cxn modelId="{A16839D1-6319-4D1F-A950-F42F718BA377}" srcId="{EBAD3AC3-A297-456B-936B-7FFCDBC3A2B1}" destId="{1EF6B17B-DE25-4778-9460-6357D8EF4940}" srcOrd="3" destOrd="0" parTransId="{FE260D27-6DA1-4FC6-8E8F-B7A24569CABA}" sibTransId="{BD3A796B-4BB9-4014-875D-CB73D40D9896}"/>
    <dgm:cxn modelId="{F259EAED-EBA0-4488-A12A-27DE580173B6}" type="presOf" srcId="{521BB424-17B7-4C0D-B17E-7D6A8C236302}" destId="{D0D5C163-2737-4EF9-A561-A38FD18909F2}" srcOrd="0" destOrd="10" presId="urn:microsoft.com/office/officeart/2005/8/layout/vList2"/>
    <dgm:cxn modelId="{F52F18EE-8EAE-4B40-AF30-A0D0A460D690}" type="presOf" srcId="{7A51AE36-D292-41B7-A78C-F8FBA0168416}" destId="{D0D5C163-2737-4EF9-A561-A38FD18909F2}" srcOrd="0" destOrd="5" presId="urn:microsoft.com/office/officeart/2005/8/layout/vList2"/>
    <dgm:cxn modelId="{A94A3CF0-889A-4D55-B0E4-02D7F47EC401}" srcId="{20801B6B-2C74-4B67-A12D-30F36C875C80}" destId="{7A51AE36-D292-41B7-A78C-F8FBA0168416}" srcOrd="0" destOrd="0" parTransId="{5DF6C899-1A4C-4E65-B2FB-07C74623C022}" sibTransId="{0CEED407-7FD6-41FD-8128-E262EC99A908}"/>
    <dgm:cxn modelId="{0A655CF1-3D3F-45AF-A051-99A855BF4596}" type="presOf" srcId="{EBAD3AC3-A297-456B-936B-7FFCDBC3A2B1}" destId="{86F5238F-4A03-459D-8A66-EB7700A0381E}" srcOrd="0" destOrd="0" presId="urn:microsoft.com/office/officeart/2005/8/layout/vList2"/>
    <dgm:cxn modelId="{E7EB19F8-F16D-464C-9F27-B5634A8D0DD6}" srcId="{EBAD3AC3-A297-456B-936B-7FFCDBC3A2B1}" destId="{20801B6B-2C74-4B67-A12D-30F36C875C80}" srcOrd="2" destOrd="0" parTransId="{5165357D-176D-4370-BC04-9C6AE93AAFFF}" sibTransId="{DB139133-6A1F-4164-9389-9C4B81519135}"/>
    <dgm:cxn modelId="{E4438FFC-45EA-44EF-93CE-21928BD04A34}" type="presOf" srcId="{B0FF062C-B858-4BED-8440-E9AC2CED334F}" destId="{D0D5C163-2737-4EF9-A561-A38FD18909F2}" srcOrd="0" destOrd="8" presId="urn:microsoft.com/office/officeart/2005/8/layout/vList2"/>
    <dgm:cxn modelId="{0636D0DE-5F0D-4B17-B0C0-8C25BB83360B}" type="presParOf" srcId="{D8A2CE16-ADEE-4C7D-AE5E-83D027C6D386}" destId="{86F5238F-4A03-459D-8A66-EB7700A0381E}" srcOrd="0" destOrd="0" presId="urn:microsoft.com/office/officeart/2005/8/layout/vList2"/>
    <dgm:cxn modelId="{789D10D8-A78F-4E0D-8D77-32DDD08CB1CA}" type="presParOf" srcId="{D8A2CE16-ADEE-4C7D-AE5E-83D027C6D386}" destId="{D0D5C163-2737-4EF9-A561-A38FD18909F2}" srcOrd="1" destOrd="0" presId="urn:microsoft.com/office/officeart/2005/8/layout/vList2"/>
    <dgm:cxn modelId="{EF297AA5-BF21-4BBD-8B3F-481A5E62CF14}" type="presParOf" srcId="{D8A2CE16-ADEE-4C7D-AE5E-83D027C6D386}" destId="{3965080E-FEA3-47B7-A7CA-92E025A7BB1B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FE5766E-4185-49D2-AA46-B930F7465F2E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BAD3AC3-A297-456B-936B-7FFCDBC3A2B1}">
      <dgm:prSet/>
      <dgm:spPr>
        <a:solidFill>
          <a:srgbClr val="C00000"/>
        </a:solidFill>
      </dgm:spPr>
      <dgm:t>
        <a:bodyPr/>
        <a:lstStyle/>
        <a:p>
          <a:r>
            <a:rPr lang="en-US" dirty="0"/>
            <a:t>What if my plan is denied?</a:t>
          </a:r>
        </a:p>
      </dgm:t>
    </dgm:pt>
    <dgm:pt modelId="{F2B96856-89A7-433D-83C5-2A9A347B18CC}" type="parTrans" cxnId="{E1873BB5-441F-4112-8D66-7D9BB7219644}">
      <dgm:prSet/>
      <dgm:spPr/>
      <dgm:t>
        <a:bodyPr/>
        <a:lstStyle/>
        <a:p>
          <a:endParaRPr lang="en-US"/>
        </a:p>
      </dgm:t>
    </dgm:pt>
    <dgm:pt modelId="{6A4E3A83-C811-471E-80EB-E049DD9E74DB}" type="sibTrans" cxnId="{E1873BB5-441F-4112-8D66-7D9BB7219644}">
      <dgm:prSet/>
      <dgm:spPr/>
      <dgm:t>
        <a:bodyPr/>
        <a:lstStyle/>
        <a:p>
          <a:endParaRPr lang="en-US"/>
        </a:p>
      </dgm:t>
    </dgm:pt>
    <dgm:pt modelId="{3D34F521-ADDB-4F0E-A144-60A689CD1B23}">
      <dgm:prSet custT="1"/>
      <dgm:spPr/>
      <dgm:t>
        <a:bodyPr/>
        <a:lstStyle/>
        <a:p>
          <a:r>
            <a:rPr lang="en-US" sz="2800" dirty="0"/>
            <a:t>Notification of Denial</a:t>
          </a:r>
        </a:p>
      </dgm:t>
    </dgm:pt>
    <dgm:pt modelId="{6FDD1A71-B8E1-4EB6-84F8-75AE1BD1CD52}" type="parTrans" cxnId="{C933013F-B905-490B-AD5D-C6446F5AA7BF}">
      <dgm:prSet/>
      <dgm:spPr/>
      <dgm:t>
        <a:bodyPr/>
        <a:lstStyle/>
        <a:p>
          <a:endParaRPr lang="en-US"/>
        </a:p>
      </dgm:t>
    </dgm:pt>
    <dgm:pt modelId="{E91E17E2-010B-4D78-B830-94EB49A3AB00}" type="sibTrans" cxnId="{C933013F-B905-490B-AD5D-C6446F5AA7BF}">
      <dgm:prSet/>
      <dgm:spPr/>
      <dgm:t>
        <a:bodyPr/>
        <a:lstStyle/>
        <a:p>
          <a:endParaRPr lang="en-US"/>
        </a:p>
      </dgm:t>
    </dgm:pt>
    <dgm:pt modelId="{16EFCADE-D342-4364-BF1F-DB7A6EDB7C91}">
      <dgm:prSet custT="1"/>
      <dgm:spPr/>
      <dgm:t>
        <a:bodyPr/>
        <a:lstStyle/>
        <a:p>
          <a:r>
            <a:rPr lang="en-US" sz="2800" dirty="0"/>
            <a:t>Basis of denial</a:t>
          </a:r>
        </a:p>
      </dgm:t>
    </dgm:pt>
    <dgm:pt modelId="{A63751B5-4206-41A2-81A8-021BCCE7F138}" type="parTrans" cxnId="{19C5E2D1-DC70-4D31-8ADD-3C065431CD3B}">
      <dgm:prSet/>
      <dgm:spPr/>
      <dgm:t>
        <a:bodyPr/>
        <a:lstStyle/>
        <a:p>
          <a:endParaRPr lang="en-US"/>
        </a:p>
      </dgm:t>
    </dgm:pt>
    <dgm:pt modelId="{86728579-5D3E-4E90-9884-9194C03F5213}" type="sibTrans" cxnId="{19C5E2D1-DC70-4D31-8ADD-3C065431CD3B}">
      <dgm:prSet/>
      <dgm:spPr/>
      <dgm:t>
        <a:bodyPr/>
        <a:lstStyle/>
        <a:p>
          <a:endParaRPr lang="en-US"/>
        </a:p>
      </dgm:t>
    </dgm:pt>
    <dgm:pt modelId="{73BD55FF-A8F0-4F68-916A-87B84B15000D}">
      <dgm:prSet custT="1"/>
      <dgm:spPr/>
      <dgm:t>
        <a:bodyPr/>
        <a:lstStyle/>
        <a:p>
          <a:r>
            <a:rPr lang="en-US" sz="2800" dirty="0"/>
            <a:t>Appeal Rights</a:t>
          </a:r>
        </a:p>
      </dgm:t>
    </dgm:pt>
    <dgm:pt modelId="{DA5E812C-9385-4D0C-BD11-118A2A9F7D89}" type="parTrans" cxnId="{0AE644DF-83F8-4176-A88D-E1DEE34DA2CD}">
      <dgm:prSet/>
      <dgm:spPr/>
      <dgm:t>
        <a:bodyPr/>
        <a:lstStyle/>
        <a:p>
          <a:endParaRPr lang="en-US"/>
        </a:p>
      </dgm:t>
    </dgm:pt>
    <dgm:pt modelId="{CA9DD58B-45A8-447C-8C55-2CC609AB922F}" type="sibTrans" cxnId="{0AE644DF-83F8-4176-A88D-E1DEE34DA2CD}">
      <dgm:prSet/>
      <dgm:spPr/>
      <dgm:t>
        <a:bodyPr/>
        <a:lstStyle/>
        <a:p>
          <a:endParaRPr lang="en-US"/>
        </a:p>
      </dgm:t>
    </dgm:pt>
    <dgm:pt modelId="{CBFF9C8A-1C78-480E-8739-9ECAA8DDE6D0}">
      <dgm:prSet custT="1"/>
      <dgm:spPr/>
      <dgm:t>
        <a:bodyPr/>
        <a:lstStyle/>
        <a:p>
          <a:r>
            <a:rPr lang="en-US" sz="2800" dirty="0"/>
            <a:t>Obligations</a:t>
          </a:r>
        </a:p>
      </dgm:t>
    </dgm:pt>
    <dgm:pt modelId="{A69FEC8F-0EA3-4B9F-98CD-5674073F4DD1}" type="parTrans" cxnId="{3593C47E-2D1D-45B6-9383-AEC03D81810A}">
      <dgm:prSet/>
      <dgm:spPr/>
      <dgm:t>
        <a:bodyPr/>
        <a:lstStyle/>
        <a:p>
          <a:endParaRPr lang="en-US"/>
        </a:p>
      </dgm:t>
    </dgm:pt>
    <dgm:pt modelId="{C0965966-DFBF-4797-9A14-0B7C1FFB3AE7}" type="sibTrans" cxnId="{3593C47E-2D1D-45B6-9383-AEC03D81810A}">
      <dgm:prSet/>
      <dgm:spPr/>
      <dgm:t>
        <a:bodyPr/>
        <a:lstStyle/>
        <a:p>
          <a:endParaRPr lang="en-US"/>
        </a:p>
      </dgm:t>
    </dgm:pt>
    <dgm:pt modelId="{9E3D7A5B-F040-48A0-9295-DABE101CA092}">
      <dgm:prSet custT="1"/>
      <dgm:spPr/>
      <dgm:t>
        <a:bodyPr/>
        <a:lstStyle/>
        <a:p>
          <a:r>
            <a:rPr lang="en-US" sz="2800" dirty="0"/>
            <a:t>Your current obligations to the State don’t change:</a:t>
          </a:r>
        </a:p>
      </dgm:t>
    </dgm:pt>
    <dgm:pt modelId="{9823EF68-11F3-42EC-A0AD-32428891A344}" type="parTrans" cxnId="{9C7A2342-87B6-4619-A6BC-96627179EA75}">
      <dgm:prSet/>
      <dgm:spPr/>
      <dgm:t>
        <a:bodyPr/>
        <a:lstStyle/>
        <a:p>
          <a:endParaRPr lang="en-US"/>
        </a:p>
      </dgm:t>
    </dgm:pt>
    <dgm:pt modelId="{85E8EAEB-5EF4-4AC2-866F-9DCECB3D0C50}" type="sibTrans" cxnId="{9C7A2342-87B6-4619-A6BC-96627179EA75}">
      <dgm:prSet/>
      <dgm:spPr/>
      <dgm:t>
        <a:bodyPr/>
        <a:lstStyle/>
        <a:p>
          <a:endParaRPr lang="en-US"/>
        </a:p>
      </dgm:t>
    </dgm:pt>
    <dgm:pt modelId="{BF0C6787-C067-4364-8425-17FC4B9B3247}">
      <dgm:prSet custT="1"/>
      <dgm:spPr/>
      <dgm:t>
        <a:bodyPr/>
        <a:lstStyle/>
        <a:p>
          <a:r>
            <a:rPr lang="en-US" sz="2800" dirty="0"/>
            <a:t>Continue to deduct, remit, and report</a:t>
          </a:r>
        </a:p>
      </dgm:t>
    </dgm:pt>
    <dgm:pt modelId="{684C9BFF-0EBA-426D-A1F6-58DCE13468DD}" type="parTrans" cxnId="{7D0C9AE7-980C-4D64-9BF0-35450ECF4C2D}">
      <dgm:prSet/>
      <dgm:spPr/>
      <dgm:t>
        <a:bodyPr/>
        <a:lstStyle/>
        <a:p>
          <a:endParaRPr lang="en-US"/>
        </a:p>
      </dgm:t>
    </dgm:pt>
    <dgm:pt modelId="{C397BBAB-7000-42C9-8D92-5764C05A6456}" type="sibTrans" cxnId="{7D0C9AE7-980C-4D64-9BF0-35450ECF4C2D}">
      <dgm:prSet/>
      <dgm:spPr/>
      <dgm:t>
        <a:bodyPr/>
        <a:lstStyle/>
        <a:p>
          <a:endParaRPr lang="en-US"/>
        </a:p>
      </dgm:t>
    </dgm:pt>
    <dgm:pt modelId="{D8A2CE16-ADEE-4C7D-AE5E-83D027C6D386}" type="pres">
      <dgm:prSet presAssocID="{5FE5766E-4185-49D2-AA46-B930F7465F2E}" presName="linear" presStyleCnt="0">
        <dgm:presLayoutVars>
          <dgm:animLvl val="lvl"/>
          <dgm:resizeHandles val="exact"/>
        </dgm:presLayoutVars>
      </dgm:prSet>
      <dgm:spPr/>
    </dgm:pt>
    <dgm:pt modelId="{86F5238F-4A03-459D-8A66-EB7700A0381E}" type="pres">
      <dgm:prSet presAssocID="{EBAD3AC3-A297-456B-936B-7FFCDBC3A2B1}" presName="parentText" presStyleLbl="node1" presStyleIdx="0" presStyleCnt="1" custScaleY="44713" custLinFactNeighborY="-37348">
        <dgm:presLayoutVars>
          <dgm:chMax val="0"/>
          <dgm:bulletEnabled val="1"/>
        </dgm:presLayoutVars>
      </dgm:prSet>
      <dgm:spPr/>
    </dgm:pt>
    <dgm:pt modelId="{D0D5C163-2737-4EF9-A561-A38FD18909F2}" type="pres">
      <dgm:prSet presAssocID="{EBAD3AC3-A297-456B-936B-7FFCDBC3A2B1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29C7601F-AC4A-4C32-8C73-FBBC816F09AB}" type="presOf" srcId="{73BD55FF-A8F0-4F68-916A-87B84B15000D}" destId="{D0D5C163-2737-4EF9-A561-A38FD18909F2}" srcOrd="0" destOrd="2" presId="urn:microsoft.com/office/officeart/2005/8/layout/vList2"/>
    <dgm:cxn modelId="{C933013F-B905-490B-AD5D-C6446F5AA7BF}" srcId="{EBAD3AC3-A297-456B-936B-7FFCDBC3A2B1}" destId="{3D34F521-ADDB-4F0E-A144-60A689CD1B23}" srcOrd="0" destOrd="0" parTransId="{6FDD1A71-B8E1-4EB6-84F8-75AE1BD1CD52}" sibTransId="{E91E17E2-010B-4D78-B830-94EB49A3AB00}"/>
    <dgm:cxn modelId="{9C7A2342-87B6-4619-A6BC-96627179EA75}" srcId="{CBFF9C8A-1C78-480E-8739-9ECAA8DDE6D0}" destId="{9E3D7A5B-F040-48A0-9295-DABE101CA092}" srcOrd="0" destOrd="0" parTransId="{9823EF68-11F3-42EC-A0AD-32428891A344}" sibTransId="{85E8EAEB-5EF4-4AC2-866F-9DCECB3D0C50}"/>
    <dgm:cxn modelId="{3593C47E-2D1D-45B6-9383-AEC03D81810A}" srcId="{EBAD3AC3-A297-456B-936B-7FFCDBC3A2B1}" destId="{CBFF9C8A-1C78-480E-8739-9ECAA8DDE6D0}" srcOrd="1" destOrd="0" parTransId="{A69FEC8F-0EA3-4B9F-98CD-5674073F4DD1}" sibTransId="{C0965966-DFBF-4797-9A14-0B7C1FFB3AE7}"/>
    <dgm:cxn modelId="{362ED998-3984-4A20-81EE-5840BEFCDBEF}" type="presOf" srcId="{9E3D7A5B-F040-48A0-9295-DABE101CA092}" destId="{D0D5C163-2737-4EF9-A561-A38FD18909F2}" srcOrd="0" destOrd="4" presId="urn:microsoft.com/office/officeart/2005/8/layout/vList2"/>
    <dgm:cxn modelId="{910AD8AA-9D4E-47B5-AD99-04B51B8D5897}" type="presOf" srcId="{CBFF9C8A-1C78-480E-8739-9ECAA8DDE6D0}" destId="{D0D5C163-2737-4EF9-A561-A38FD18909F2}" srcOrd="0" destOrd="3" presId="urn:microsoft.com/office/officeart/2005/8/layout/vList2"/>
    <dgm:cxn modelId="{E58D67B3-4E2D-44A8-9E3C-80A400761206}" type="presOf" srcId="{3D34F521-ADDB-4F0E-A144-60A689CD1B23}" destId="{D0D5C163-2737-4EF9-A561-A38FD18909F2}" srcOrd="0" destOrd="0" presId="urn:microsoft.com/office/officeart/2005/8/layout/vList2"/>
    <dgm:cxn modelId="{E1873BB5-441F-4112-8D66-7D9BB7219644}" srcId="{5FE5766E-4185-49D2-AA46-B930F7465F2E}" destId="{EBAD3AC3-A297-456B-936B-7FFCDBC3A2B1}" srcOrd="0" destOrd="0" parTransId="{F2B96856-89A7-433D-83C5-2A9A347B18CC}" sibTransId="{6A4E3A83-C811-471E-80EB-E049DD9E74DB}"/>
    <dgm:cxn modelId="{0F6F2BB8-2A5B-4C93-B967-0742D1D85255}" type="presOf" srcId="{16EFCADE-D342-4364-BF1F-DB7A6EDB7C91}" destId="{D0D5C163-2737-4EF9-A561-A38FD18909F2}" srcOrd="0" destOrd="1" presId="urn:microsoft.com/office/officeart/2005/8/layout/vList2"/>
    <dgm:cxn modelId="{153486BC-84F0-4440-8DFA-A8062C9B5B60}" type="presOf" srcId="{BF0C6787-C067-4364-8425-17FC4B9B3247}" destId="{D0D5C163-2737-4EF9-A561-A38FD18909F2}" srcOrd="0" destOrd="5" presId="urn:microsoft.com/office/officeart/2005/8/layout/vList2"/>
    <dgm:cxn modelId="{098CDBCE-119B-42B7-A87D-32EE430953D5}" type="presOf" srcId="{5FE5766E-4185-49D2-AA46-B930F7465F2E}" destId="{D8A2CE16-ADEE-4C7D-AE5E-83D027C6D386}" srcOrd="0" destOrd="0" presId="urn:microsoft.com/office/officeart/2005/8/layout/vList2"/>
    <dgm:cxn modelId="{19C5E2D1-DC70-4D31-8ADD-3C065431CD3B}" srcId="{3D34F521-ADDB-4F0E-A144-60A689CD1B23}" destId="{16EFCADE-D342-4364-BF1F-DB7A6EDB7C91}" srcOrd="0" destOrd="0" parTransId="{A63751B5-4206-41A2-81A8-021BCCE7F138}" sibTransId="{86728579-5D3E-4E90-9884-9194C03F5213}"/>
    <dgm:cxn modelId="{0AE644DF-83F8-4176-A88D-E1DEE34DA2CD}" srcId="{3D34F521-ADDB-4F0E-A144-60A689CD1B23}" destId="{73BD55FF-A8F0-4F68-916A-87B84B15000D}" srcOrd="1" destOrd="0" parTransId="{DA5E812C-9385-4D0C-BD11-118A2A9F7D89}" sibTransId="{CA9DD58B-45A8-447C-8C55-2CC609AB922F}"/>
    <dgm:cxn modelId="{7D0C9AE7-980C-4D64-9BF0-35450ECF4C2D}" srcId="{9E3D7A5B-F040-48A0-9295-DABE101CA092}" destId="{BF0C6787-C067-4364-8425-17FC4B9B3247}" srcOrd="0" destOrd="0" parTransId="{684C9BFF-0EBA-426D-A1F6-58DCE13468DD}" sibTransId="{C397BBAB-7000-42C9-8D92-5764C05A6456}"/>
    <dgm:cxn modelId="{0A655CF1-3D3F-45AF-A051-99A855BF4596}" type="presOf" srcId="{EBAD3AC3-A297-456B-936B-7FFCDBC3A2B1}" destId="{86F5238F-4A03-459D-8A66-EB7700A0381E}" srcOrd="0" destOrd="0" presId="urn:microsoft.com/office/officeart/2005/8/layout/vList2"/>
    <dgm:cxn modelId="{0636D0DE-5F0D-4B17-B0C0-8C25BB83360B}" type="presParOf" srcId="{D8A2CE16-ADEE-4C7D-AE5E-83D027C6D386}" destId="{86F5238F-4A03-459D-8A66-EB7700A0381E}" srcOrd="0" destOrd="0" presId="urn:microsoft.com/office/officeart/2005/8/layout/vList2"/>
    <dgm:cxn modelId="{789D10D8-A78F-4E0D-8D77-32DDD08CB1CA}" type="presParOf" srcId="{D8A2CE16-ADEE-4C7D-AE5E-83D027C6D386}" destId="{D0D5C163-2737-4EF9-A561-A38FD18909F2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559CC77-815C-4FF9-897B-57F56B455763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1DD5BEB-024C-468A-BF33-7B005D8397BD}">
      <dgm:prSet/>
      <dgm:spPr/>
      <dgm:t>
        <a:bodyPr/>
        <a:lstStyle/>
        <a:p>
          <a:r>
            <a:rPr lang="en-US"/>
            <a:t>Before you apply</a:t>
          </a:r>
        </a:p>
      </dgm:t>
    </dgm:pt>
    <dgm:pt modelId="{17E03112-965A-40B4-9700-E3EA297875AB}" type="parTrans" cxnId="{BA1F8178-D80F-4411-A581-4F106B86215D}">
      <dgm:prSet/>
      <dgm:spPr/>
      <dgm:t>
        <a:bodyPr/>
        <a:lstStyle/>
        <a:p>
          <a:endParaRPr lang="en-US"/>
        </a:p>
      </dgm:t>
    </dgm:pt>
    <dgm:pt modelId="{3D3C0DFC-1C2E-4237-A518-CEA874F00259}" type="sibTrans" cxnId="{BA1F8178-D80F-4411-A581-4F106B86215D}">
      <dgm:prSet/>
      <dgm:spPr/>
      <dgm:t>
        <a:bodyPr/>
        <a:lstStyle/>
        <a:p>
          <a:endParaRPr lang="en-US"/>
        </a:p>
      </dgm:t>
    </dgm:pt>
    <dgm:pt modelId="{04E0C279-C115-423D-9C29-5D48D5899EC0}">
      <dgm:prSet/>
      <dgm:spPr/>
      <dgm:t>
        <a:bodyPr/>
        <a:lstStyle/>
        <a:p>
          <a:r>
            <a:rPr lang="en-US" dirty="0"/>
            <a:t>Ask yourself:</a:t>
          </a:r>
        </a:p>
      </dgm:t>
    </dgm:pt>
    <dgm:pt modelId="{CAA85C45-C5F0-487D-A59E-35D1504EA4A4}" type="parTrans" cxnId="{55ADA28B-DB6D-424B-BD69-7E5F469D1BB8}">
      <dgm:prSet/>
      <dgm:spPr/>
      <dgm:t>
        <a:bodyPr/>
        <a:lstStyle/>
        <a:p>
          <a:endParaRPr lang="en-US"/>
        </a:p>
      </dgm:t>
    </dgm:pt>
    <dgm:pt modelId="{7E3EC0A0-5B90-42EC-BDF6-F3C3C0274644}" type="sibTrans" cxnId="{55ADA28B-DB6D-424B-BD69-7E5F469D1BB8}">
      <dgm:prSet/>
      <dgm:spPr/>
      <dgm:t>
        <a:bodyPr/>
        <a:lstStyle/>
        <a:p>
          <a:endParaRPr lang="en-US"/>
        </a:p>
      </dgm:t>
    </dgm:pt>
    <dgm:pt modelId="{4CC22465-3E0A-42E9-8328-A9479F5A924A}">
      <dgm:prSet/>
      <dgm:spPr/>
      <dgm:t>
        <a:bodyPr/>
        <a:lstStyle/>
        <a:p>
          <a:r>
            <a:rPr lang="en-US"/>
            <a:t>Does my business have the financial capacity to pay PFML claims made by my employees?</a:t>
          </a:r>
          <a:endParaRPr lang="en-US" dirty="0"/>
        </a:p>
      </dgm:t>
    </dgm:pt>
    <dgm:pt modelId="{1F63F051-87BE-43DF-8512-140A71C86B92}" type="parTrans" cxnId="{E7B43638-D355-4ADB-B043-D40C8A8D2E58}">
      <dgm:prSet/>
      <dgm:spPr/>
      <dgm:t>
        <a:bodyPr/>
        <a:lstStyle/>
        <a:p>
          <a:endParaRPr lang="en-US"/>
        </a:p>
      </dgm:t>
    </dgm:pt>
    <dgm:pt modelId="{C3495632-3E07-4EA9-82C9-250DBC90BCB4}" type="sibTrans" cxnId="{E7B43638-D355-4ADB-B043-D40C8A8D2E58}">
      <dgm:prSet/>
      <dgm:spPr/>
      <dgm:t>
        <a:bodyPr/>
        <a:lstStyle/>
        <a:p>
          <a:endParaRPr lang="en-US"/>
        </a:p>
      </dgm:t>
    </dgm:pt>
    <dgm:pt modelId="{23637EAC-58A9-4D59-9757-3257CB9DE8CB}">
      <dgm:prSet/>
      <dgm:spPr/>
      <dgm:t>
        <a:bodyPr/>
        <a:lstStyle/>
        <a:p>
          <a:r>
            <a:rPr lang="en-US"/>
            <a:t>Does my business have the financial, human resources, and administrative infrastructure to oversee the full administration of a private PFML plan?</a:t>
          </a:r>
          <a:endParaRPr lang="en-US" dirty="0"/>
        </a:p>
      </dgm:t>
    </dgm:pt>
    <dgm:pt modelId="{51D3C09E-6C04-4EF8-A88C-BC0A25DE9A5D}" type="parTrans" cxnId="{3FE14C3F-BA35-4294-9899-3B62D53AC54B}">
      <dgm:prSet/>
      <dgm:spPr/>
      <dgm:t>
        <a:bodyPr/>
        <a:lstStyle/>
        <a:p>
          <a:endParaRPr lang="en-US"/>
        </a:p>
      </dgm:t>
    </dgm:pt>
    <dgm:pt modelId="{6C3A7D67-DD80-4469-9293-60DBD0AD876F}" type="sibTrans" cxnId="{3FE14C3F-BA35-4294-9899-3B62D53AC54B}">
      <dgm:prSet/>
      <dgm:spPr/>
      <dgm:t>
        <a:bodyPr/>
        <a:lstStyle/>
        <a:p>
          <a:endParaRPr lang="en-US"/>
        </a:p>
      </dgm:t>
    </dgm:pt>
    <dgm:pt modelId="{21DCB97D-3C8B-4132-AA2E-4817398B6C2C}">
      <dgm:prSet/>
      <dgm:spPr/>
      <dgm:t>
        <a:bodyPr/>
        <a:lstStyle/>
        <a:p>
          <a:r>
            <a:rPr lang="en-US" dirty="0"/>
            <a:t>If the infrastructure doesn’t exist, does my business have the financial capacity to contract with a third-party administrator?</a:t>
          </a:r>
        </a:p>
      </dgm:t>
    </dgm:pt>
    <dgm:pt modelId="{EF6BCFC8-D81A-4639-B912-778D49C547E7}" type="parTrans" cxnId="{1A0919D3-3DF7-407B-84F1-C19FEEB1B4EF}">
      <dgm:prSet/>
      <dgm:spPr/>
      <dgm:t>
        <a:bodyPr/>
        <a:lstStyle/>
        <a:p>
          <a:endParaRPr lang="en-US"/>
        </a:p>
      </dgm:t>
    </dgm:pt>
    <dgm:pt modelId="{E0DC318C-6F5B-4554-A2E6-25DD8BFEEB29}" type="sibTrans" cxnId="{1A0919D3-3DF7-407B-84F1-C19FEEB1B4EF}">
      <dgm:prSet/>
      <dgm:spPr/>
      <dgm:t>
        <a:bodyPr/>
        <a:lstStyle/>
        <a:p>
          <a:endParaRPr lang="en-US"/>
        </a:p>
      </dgm:t>
    </dgm:pt>
    <dgm:pt modelId="{9D394A4A-BB09-407E-98C1-CF4B99E5B75D}">
      <dgm:prSet/>
      <dgm:spPr/>
      <dgm:t>
        <a:bodyPr/>
        <a:lstStyle/>
        <a:p>
          <a:r>
            <a:rPr lang="en-US" dirty="0"/>
            <a:t>Is there any reason why my business would have difficulty obtaining the required surety bond?</a:t>
          </a:r>
        </a:p>
      </dgm:t>
    </dgm:pt>
    <dgm:pt modelId="{EC796487-BD23-4B34-8256-822BBE812D77}" type="parTrans" cxnId="{13E1968B-2B9B-4981-88A9-1EF9B1B73473}">
      <dgm:prSet/>
      <dgm:spPr/>
      <dgm:t>
        <a:bodyPr/>
        <a:lstStyle/>
        <a:p>
          <a:endParaRPr lang="en-US"/>
        </a:p>
      </dgm:t>
    </dgm:pt>
    <dgm:pt modelId="{8CB7B0F4-2138-4F05-93D0-706788775F8E}" type="sibTrans" cxnId="{13E1968B-2B9B-4981-88A9-1EF9B1B73473}">
      <dgm:prSet/>
      <dgm:spPr/>
      <dgm:t>
        <a:bodyPr/>
        <a:lstStyle/>
        <a:p>
          <a:endParaRPr lang="en-US"/>
        </a:p>
      </dgm:t>
    </dgm:pt>
    <dgm:pt modelId="{B5E9EE53-46CE-4BBA-BE9D-0DEE89EF5D53}" type="pres">
      <dgm:prSet presAssocID="{C559CC77-815C-4FF9-897B-57F56B455763}" presName="linear" presStyleCnt="0">
        <dgm:presLayoutVars>
          <dgm:animLvl val="lvl"/>
          <dgm:resizeHandles val="exact"/>
        </dgm:presLayoutVars>
      </dgm:prSet>
      <dgm:spPr/>
    </dgm:pt>
    <dgm:pt modelId="{34F30914-FFAA-48AD-932C-8BA74DA11F68}" type="pres">
      <dgm:prSet presAssocID="{71DD5BEB-024C-468A-BF33-7B005D8397BD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24C66D04-C497-48A8-802B-8AB70C03E903}" type="pres">
      <dgm:prSet presAssocID="{71DD5BEB-024C-468A-BF33-7B005D8397BD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E7B43638-D355-4ADB-B043-D40C8A8D2E58}" srcId="{04E0C279-C115-423D-9C29-5D48D5899EC0}" destId="{4CC22465-3E0A-42E9-8328-A9479F5A924A}" srcOrd="0" destOrd="0" parTransId="{1F63F051-87BE-43DF-8512-140A71C86B92}" sibTransId="{C3495632-3E07-4EA9-82C9-250DBC90BCB4}"/>
    <dgm:cxn modelId="{3FE14C3F-BA35-4294-9899-3B62D53AC54B}" srcId="{04E0C279-C115-423D-9C29-5D48D5899EC0}" destId="{23637EAC-58A9-4D59-9757-3257CB9DE8CB}" srcOrd="1" destOrd="0" parTransId="{51D3C09E-6C04-4EF8-A88C-BC0A25DE9A5D}" sibTransId="{6C3A7D67-DD80-4469-9293-60DBD0AD876F}"/>
    <dgm:cxn modelId="{9EE23252-1198-430B-862D-9B6DB531DCE1}" type="presOf" srcId="{C559CC77-815C-4FF9-897B-57F56B455763}" destId="{B5E9EE53-46CE-4BBA-BE9D-0DEE89EF5D53}" srcOrd="0" destOrd="0" presId="urn:microsoft.com/office/officeart/2005/8/layout/vList2"/>
    <dgm:cxn modelId="{BA1F8178-D80F-4411-A581-4F106B86215D}" srcId="{C559CC77-815C-4FF9-897B-57F56B455763}" destId="{71DD5BEB-024C-468A-BF33-7B005D8397BD}" srcOrd="0" destOrd="0" parTransId="{17E03112-965A-40B4-9700-E3EA297875AB}" sibTransId="{3D3C0DFC-1C2E-4237-A518-CEA874F00259}"/>
    <dgm:cxn modelId="{77884A7B-142B-43FD-ADE4-0567865C92A8}" type="presOf" srcId="{71DD5BEB-024C-468A-BF33-7B005D8397BD}" destId="{34F30914-FFAA-48AD-932C-8BA74DA11F68}" srcOrd="0" destOrd="0" presId="urn:microsoft.com/office/officeart/2005/8/layout/vList2"/>
    <dgm:cxn modelId="{13E1968B-2B9B-4981-88A9-1EF9B1B73473}" srcId="{04E0C279-C115-423D-9C29-5D48D5899EC0}" destId="{9D394A4A-BB09-407E-98C1-CF4B99E5B75D}" srcOrd="3" destOrd="0" parTransId="{EC796487-BD23-4B34-8256-822BBE812D77}" sibTransId="{8CB7B0F4-2138-4F05-93D0-706788775F8E}"/>
    <dgm:cxn modelId="{55ADA28B-DB6D-424B-BD69-7E5F469D1BB8}" srcId="{71DD5BEB-024C-468A-BF33-7B005D8397BD}" destId="{04E0C279-C115-423D-9C29-5D48D5899EC0}" srcOrd="0" destOrd="0" parTransId="{CAA85C45-C5F0-487D-A59E-35D1504EA4A4}" sibTransId="{7E3EC0A0-5B90-42EC-BDF6-F3C3C0274644}"/>
    <dgm:cxn modelId="{F381B98E-964E-46B5-B5E3-C8A8C1790B30}" type="presOf" srcId="{04E0C279-C115-423D-9C29-5D48D5899EC0}" destId="{24C66D04-C497-48A8-802B-8AB70C03E903}" srcOrd="0" destOrd="0" presId="urn:microsoft.com/office/officeart/2005/8/layout/vList2"/>
    <dgm:cxn modelId="{F9075DC4-9BCA-4DF2-BCA7-7B3C4FD65F9E}" type="presOf" srcId="{9D394A4A-BB09-407E-98C1-CF4B99E5B75D}" destId="{24C66D04-C497-48A8-802B-8AB70C03E903}" srcOrd="0" destOrd="4" presId="urn:microsoft.com/office/officeart/2005/8/layout/vList2"/>
    <dgm:cxn modelId="{1A0919D3-3DF7-407B-84F1-C19FEEB1B4EF}" srcId="{04E0C279-C115-423D-9C29-5D48D5899EC0}" destId="{21DCB97D-3C8B-4132-AA2E-4817398B6C2C}" srcOrd="2" destOrd="0" parTransId="{EF6BCFC8-D81A-4639-B912-778D49C547E7}" sibTransId="{E0DC318C-6F5B-4554-A2E6-25DD8BFEEB29}"/>
    <dgm:cxn modelId="{9BD2E7EF-52FE-418D-BE15-446969E44305}" type="presOf" srcId="{21DCB97D-3C8B-4132-AA2E-4817398B6C2C}" destId="{24C66D04-C497-48A8-802B-8AB70C03E903}" srcOrd="0" destOrd="3" presId="urn:microsoft.com/office/officeart/2005/8/layout/vList2"/>
    <dgm:cxn modelId="{F67655FC-2154-4951-8AC5-FEA75A6ED163}" type="presOf" srcId="{23637EAC-58A9-4D59-9757-3257CB9DE8CB}" destId="{24C66D04-C497-48A8-802B-8AB70C03E903}" srcOrd="0" destOrd="2" presId="urn:microsoft.com/office/officeart/2005/8/layout/vList2"/>
    <dgm:cxn modelId="{EF8C79FE-9C77-4AF8-94F6-6403D472E001}" type="presOf" srcId="{4CC22465-3E0A-42E9-8328-A9479F5A924A}" destId="{24C66D04-C497-48A8-802B-8AB70C03E903}" srcOrd="0" destOrd="1" presId="urn:microsoft.com/office/officeart/2005/8/layout/vList2"/>
    <dgm:cxn modelId="{36C6D39C-FD59-42E5-9E1F-C6C2248EFA9B}" type="presParOf" srcId="{B5E9EE53-46CE-4BBA-BE9D-0DEE89EF5D53}" destId="{34F30914-FFAA-48AD-932C-8BA74DA11F68}" srcOrd="0" destOrd="0" presId="urn:microsoft.com/office/officeart/2005/8/layout/vList2"/>
    <dgm:cxn modelId="{C0C5788F-7722-442C-BD41-8051DCE9397D}" type="presParOf" srcId="{B5E9EE53-46CE-4BBA-BE9D-0DEE89EF5D53}" destId="{24C66D04-C497-48A8-802B-8AB70C03E903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559CC77-815C-4FF9-897B-57F56B455763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1DD5BEB-024C-468A-BF33-7B005D8397BD}">
      <dgm:prSet/>
      <dgm:spPr/>
      <dgm:t>
        <a:bodyPr/>
        <a:lstStyle/>
        <a:p>
          <a:r>
            <a:rPr lang="en-US" dirty="0"/>
            <a:t>Employer Application Process</a:t>
          </a:r>
        </a:p>
      </dgm:t>
    </dgm:pt>
    <dgm:pt modelId="{17E03112-965A-40B4-9700-E3EA297875AB}" type="parTrans" cxnId="{BA1F8178-D80F-4411-A581-4F106B86215D}">
      <dgm:prSet/>
      <dgm:spPr/>
      <dgm:t>
        <a:bodyPr/>
        <a:lstStyle/>
        <a:p>
          <a:endParaRPr lang="en-US"/>
        </a:p>
      </dgm:t>
    </dgm:pt>
    <dgm:pt modelId="{3D3C0DFC-1C2E-4237-A518-CEA874F00259}" type="sibTrans" cxnId="{BA1F8178-D80F-4411-A581-4F106B86215D}">
      <dgm:prSet/>
      <dgm:spPr/>
      <dgm:t>
        <a:bodyPr/>
        <a:lstStyle/>
        <a:p>
          <a:endParaRPr lang="en-US"/>
        </a:p>
      </dgm:t>
    </dgm:pt>
    <dgm:pt modelId="{04E0C279-C115-423D-9C29-5D48D5899EC0}">
      <dgm:prSet/>
      <dgm:spPr/>
      <dgm:t>
        <a:bodyPr/>
        <a:lstStyle/>
        <a:p>
          <a:r>
            <a:rPr lang="en-US" dirty="0"/>
            <a:t>Apply through the portal</a:t>
          </a:r>
        </a:p>
      </dgm:t>
    </dgm:pt>
    <dgm:pt modelId="{CAA85C45-C5F0-487D-A59E-35D1504EA4A4}" type="parTrans" cxnId="{55ADA28B-DB6D-424B-BD69-7E5F469D1BB8}">
      <dgm:prSet/>
      <dgm:spPr/>
      <dgm:t>
        <a:bodyPr/>
        <a:lstStyle/>
        <a:p>
          <a:endParaRPr lang="en-US"/>
        </a:p>
      </dgm:t>
    </dgm:pt>
    <dgm:pt modelId="{7E3EC0A0-5B90-42EC-BDF6-F3C3C0274644}" type="sibTrans" cxnId="{55ADA28B-DB6D-424B-BD69-7E5F469D1BB8}">
      <dgm:prSet/>
      <dgm:spPr/>
      <dgm:t>
        <a:bodyPr/>
        <a:lstStyle/>
        <a:p>
          <a:endParaRPr lang="en-US"/>
        </a:p>
      </dgm:t>
    </dgm:pt>
    <dgm:pt modelId="{45961A7B-2008-4A6E-9700-5D756FAF48AA}">
      <dgm:prSet/>
      <dgm:spPr/>
      <dgm:t>
        <a:bodyPr/>
        <a:lstStyle/>
        <a:p>
          <a:r>
            <a:rPr lang="en-US"/>
            <a:t>Upload your plan documents </a:t>
          </a:r>
          <a:endParaRPr lang="en-US" dirty="0"/>
        </a:p>
      </dgm:t>
    </dgm:pt>
    <dgm:pt modelId="{5E0779A3-5115-4124-A389-9B722565D84D}" type="parTrans" cxnId="{E5AD717C-4A31-466E-9A72-89413DC7DC90}">
      <dgm:prSet/>
      <dgm:spPr/>
      <dgm:t>
        <a:bodyPr/>
        <a:lstStyle/>
        <a:p>
          <a:endParaRPr lang="en-US"/>
        </a:p>
      </dgm:t>
    </dgm:pt>
    <dgm:pt modelId="{E657120E-2A33-4CF4-B6B0-33037C3F8516}" type="sibTrans" cxnId="{E5AD717C-4A31-466E-9A72-89413DC7DC90}">
      <dgm:prSet/>
      <dgm:spPr/>
      <dgm:t>
        <a:bodyPr/>
        <a:lstStyle/>
        <a:p>
          <a:endParaRPr lang="en-US"/>
        </a:p>
      </dgm:t>
    </dgm:pt>
    <dgm:pt modelId="{3A6FB64F-3BBF-43D2-A6CF-F028220C3EF4}">
      <dgm:prSet/>
      <dgm:spPr/>
      <dgm:t>
        <a:bodyPr/>
        <a:lstStyle/>
        <a:p>
          <a:r>
            <a:rPr lang="en-US"/>
            <a:t>REMEMBER:  Your plan MUST be substantially equivalent to the State PFML Plan </a:t>
          </a:r>
          <a:endParaRPr lang="en-US" dirty="0"/>
        </a:p>
      </dgm:t>
    </dgm:pt>
    <dgm:pt modelId="{172A025F-994A-4529-8BC2-3DFF60A9A4E4}" type="parTrans" cxnId="{F4004492-C713-43C9-BD93-5E5FD9DA4C1C}">
      <dgm:prSet/>
      <dgm:spPr/>
      <dgm:t>
        <a:bodyPr/>
        <a:lstStyle/>
        <a:p>
          <a:endParaRPr lang="en-US"/>
        </a:p>
      </dgm:t>
    </dgm:pt>
    <dgm:pt modelId="{4BD13287-3411-4F10-B4FE-A43A210F3468}" type="sibTrans" cxnId="{F4004492-C713-43C9-BD93-5E5FD9DA4C1C}">
      <dgm:prSet/>
      <dgm:spPr/>
      <dgm:t>
        <a:bodyPr/>
        <a:lstStyle/>
        <a:p>
          <a:endParaRPr lang="en-US"/>
        </a:p>
      </dgm:t>
    </dgm:pt>
    <dgm:pt modelId="{8E8850F8-1CC6-41DD-A758-E1F0716FB635}">
      <dgm:prSet/>
      <dgm:spPr/>
      <dgm:t>
        <a:bodyPr/>
        <a:lstStyle/>
        <a:p>
          <a:r>
            <a:rPr lang="en-US"/>
            <a:t>Stay true to the law and rule</a:t>
          </a:r>
          <a:endParaRPr lang="en-US" dirty="0"/>
        </a:p>
      </dgm:t>
    </dgm:pt>
    <dgm:pt modelId="{EF0C55DD-7B89-4FEB-9898-B115448B382E}" type="parTrans" cxnId="{49FE51E0-37DD-4ACC-AECB-22FB4D3EA6C9}">
      <dgm:prSet/>
      <dgm:spPr/>
      <dgm:t>
        <a:bodyPr/>
        <a:lstStyle/>
        <a:p>
          <a:endParaRPr lang="en-US"/>
        </a:p>
      </dgm:t>
    </dgm:pt>
    <dgm:pt modelId="{66E61D0E-CBC6-4C81-9610-22D0546BB4FF}" type="sibTrans" cxnId="{49FE51E0-37DD-4ACC-AECB-22FB4D3EA6C9}">
      <dgm:prSet/>
      <dgm:spPr/>
      <dgm:t>
        <a:bodyPr/>
        <a:lstStyle/>
        <a:p>
          <a:endParaRPr lang="en-US"/>
        </a:p>
      </dgm:t>
    </dgm:pt>
    <dgm:pt modelId="{21DC4A3E-C7CF-4D54-9772-AA845AC846D8}">
      <dgm:prSet/>
      <dgm:spPr/>
      <dgm:t>
        <a:bodyPr/>
        <a:lstStyle/>
        <a:p>
          <a:r>
            <a:rPr lang="en-US" dirty="0"/>
            <a:t>Significant deviation may result in your application for certification as an eligible plan being DENIED</a:t>
          </a:r>
        </a:p>
      </dgm:t>
    </dgm:pt>
    <dgm:pt modelId="{B0B905B3-2CE4-4846-8F76-EF4802DF2F2C}" type="parTrans" cxnId="{B43A8562-4DE1-4704-A203-74A2FCB0B2D2}">
      <dgm:prSet/>
      <dgm:spPr/>
      <dgm:t>
        <a:bodyPr/>
        <a:lstStyle/>
        <a:p>
          <a:endParaRPr lang="en-US"/>
        </a:p>
      </dgm:t>
    </dgm:pt>
    <dgm:pt modelId="{B70BF323-0E00-4273-9CDE-4D1388292F58}" type="sibTrans" cxnId="{B43A8562-4DE1-4704-A203-74A2FCB0B2D2}">
      <dgm:prSet/>
      <dgm:spPr/>
      <dgm:t>
        <a:bodyPr/>
        <a:lstStyle/>
        <a:p>
          <a:endParaRPr lang="en-US"/>
        </a:p>
      </dgm:t>
    </dgm:pt>
    <dgm:pt modelId="{6D7127F9-6EB9-4F44-AF4B-FBEEF3CC233B}">
      <dgm:prSet/>
      <dgm:spPr/>
      <dgm:t>
        <a:bodyPr/>
        <a:lstStyle/>
        <a:p>
          <a:r>
            <a:rPr lang="en-US"/>
            <a:t>Obtain and upload the surety bond</a:t>
          </a:r>
          <a:endParaRPr lang="en-US" dirty="0"/>
        </a:p>
      </dgm:t>
    </dgm:pt>
    <dgm:pt modelId="{864081F8-3C98-4D92-991F-B40029320F53}" type="parTrans" cxnId="{8248954C-4FDC-4152-9530-9EDB49F4BE56}">
      <dgm:prSet/>
      <dgm:spPr/>
      <dgm:t>
        <a:bodyPr/>
        <a:lstStyle/>
        <a:p>
          <a:endParaRPr lang="en-US"/>
        </a:p>
      </dgm:t>
    </dgm:pt>
    <dgm:pt modelId="{2BABDF4C-0307-4060-AFED-68CB8FB4241E}" type="sibTrans" cxnId="{8248954C-4FDC-4152-9530-9EDB49F4BE56}">
      <dgm:prSet/>
      <dgm:spPr/>
      <dgm:t>
        <a:bodyPr/>
        <a:lstStyle/>
        <a:p>
          <a:endParaRPr lang="en-US"/>
        </a:p>
      </dgm:t>
    </dgm:pt>
    <dgm:pt modelId="{D5CB461A-38DC-49A8-80B7-C254D56B7542}">
      <dgm:prSet/>
      <dgm:spPr/>
      <dgm:t>
        <a:bodyPr/>
        <a:lstStyle/>
        <a:p>
          <a:r>
            <a:rPr lang="en-US" dirty="0"/>
            <a:t>Use the surety bond form required by DOL – make sure it is signed by the surety company and not your insurance producer or broker</a:t>
          </a:r>
        </a:p>
      </dgm:t>
    </dgm:pt>
    <dgm:pt modelId="{7D00127D-3EC0-48FB-817A-5EA0BDE67005}" type="parTrans" cxnId="{75657C5F-B31B-4D02-96E1-E707C90D3BDD}">
      <dgm:prSet/>
      <dgm:spPr/>
      <dgm:t>
        <a:bodyPr/>
        <a:lstStyle/>
        <a:p>
          <a:endParaRPr lang="en-US"/>
        </a:p>
      </dgm:t>
    </dgm:pt>
    <dgm:pt modelId="{2148C2B4-6F6C-4C34-89B8-3F664B7F81A3}" type="sibTrans" cxnId="{75657C5F-B31B-4D02-96E1-E707C90D3BDD}">
      <dgm:prSet/>
      <dgm:spPr/>
      <dgm:t>
        <a:bodyPr/>
        <a:lstStyle/>
        <a:p>
          <a:endParaRPr lang="en-US"/>
        </a:p>
      </dgm:t>
    </dgm:pt>
    <dgm:pt modelId="{2D94AB24-C015-4B37-98AF-0F9F90CB7BBE}">
      <dgm:prSet/>
      <dgm:spPr/>
      <dgm:t>
        <a:bodyPr/>
        <a:lstStyle/>
        <a:p>
          <a:r>
            <a:rPr lang="en-US" dirty="0"/>
            <a:t>Bond amount = The applicable percentage from 26 MRS §850-F(3) times total wages for the most recent four quarters</a:t>
          </a:r>
        </a:p>
      </dgm:t>
    </dgm:pt>
    <dgm:pt modelId="{26FF31AE-9B88-42C2-A1FB-ACF2FA8211E5}" type="parTrans" cxnId="{916DA102-EF7D-4A56-8CA2-66A698E6AEFE}">
      <dgm:prSet/>
      <dgm:spPr/>
      <dgm:t>
        <a:bodyPr/>
        <a:lstStyle/>
        <a:p>
          <a:endParaRPr lang="en-US"/>
        </a:p>
      </dgm:t>
    </dgm:pt>
    <dgm:pt modelId="{4D0669F1-FFF3-40BA-8512-1AF9DDBAF04F}" type="sibTrans" cxnId="{916DA102-EF7D-4A56-8CA2-66A698E6AEFE}">
      <dgm:prSet/>
      <dgm:spPr/>
      <dgm:t>
        <a:bodyPr/>
        <a:lstStyle/>
        <a:p>
          <a:endParaRPr lang="en-US"/>
        </a:p>
      </dgm:t>
    </dgm:pt>
    <dgm:pt modelId="{357AA42D-4808-47C7-9A82-06E766978841}">
      <dgm:prSet/>
      <dgm:spPr/>
      <dgm:t>
        <a:bodyPr/>
        <a:lstStyle/>
        <a:p>
          <a:r>
            <a:rPr lang="en-US" dirty="0"/>
            <a:t>Pay the application fee</a:t>
          </a:r>
        </a:p>
      </dgm:t>
    </dgm:pt>
    <dgm:pt modelId="{E0B4C7DA-D3CC-4385-AC21-5B356FDFC1E6}" type="parTrans" cxnId="{0DF6400C-FE7F-4B3E-A809-7AE7971677C4}">
      <dgm:prSet/>
      <dgm:spPr/>
      <dgm:t>
        <a:bodyPr/>
        <a:lstStyle/>
        <a:p>
          <a:endParaRPr lang="en-US"/>
        </a:p>
      </dgm:t>
    </dgm:pt>
    <dgm:pt modelId="{BB45FCB4-9BB9-4B7E-AE60-979D6D6E3B7D}" type="sibTrans" cxnId="{0DF6400C-FE7F-4B3E-A809-7AE7971677C4}">
      <dgm:prSet/>
      <dgm:spPr/>
      <dgm:t>
        <a:bodyPr/>
        <a:lstStyle/>
        <a:p>
          <a:endParaRPr lang="en-US"/>
        </a:p>
      </dgm:t>
    </dgm:pt>
    <dgm:pt modelId="{A0B9E3F7-8419-4BBD-BE17-972F8BE3E3B7}" type="pres">
      <dgm:prSet presAssocID="{C559CC77-815C-4FF9-897B-57F56B455763}" presName="linear" presStyleCnt="0">
        <dgm:presLayoutVars>
          <dgm:animLvl val="lvl"/>
          <dgm:resizeHandles val="exact"/>
        </dgm:presLayoutVars>
      </dgm:prSet>
      <dgm:spPr/>
    </dgm:pt>
    <dgm:pt modelId="{4EE71766-880F-41F6-B959-801F3CB05FD9}" type="pres">
      <dgm:prSet presAssocID="{71DD5BEB-024C-468A-BF33-7B005D8397BD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48CFCEA6-8A28-4ECF-8B36-3D22E1C02508}" type="pres">
      <dgm:prSet presAssocID="{71DD5BEB-024C-468A-BF33-7B005D8397BD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916DA102-EF7D-4A56-8CA2-66A698E6AEFE}" srcId="{6D7127F9-6EB9-4F44-AF4B-FBEEF3CC233B}" destId="{2D94AB24-C015-4B37-98AF-0F9F90CB7BBE}" srcOrd="1" destOrd="0" parTransId="{26FF31AE-9B88-42C2-A1FB-ACF2FA8211E5}" sibTransId="{4D0669F1-FFF3-40BA-8512-1AF9DDBAF04F}"/>
    <dgm:cxn modelId="{0DF6400C-FE7F-4B3E-A809-7AE7971677C4}" srcId="{6D7127F9-6EB9-4F44-AF4B-FBEEF3CC233B}" destId="{357AA42D-4808-47C7-9A82-06E766978841}" srcOrd="2" destOrd="0" parTransId="{E0B4C7DA-D3CC-4385-AC21-5B356FDFC1E6}" sibTransId="{BB45FCB4-9BB9-4B7E-AE60-979D6D6E3B7D}"/>
    <dgm:cxn modelId="{86BB0515-4E5A-47CA-971E-28DE43D6E830}" type="presOf" srcId="{45961A7B-2008-4A6E-9700-5D756FAF48AA}" destId="{48CFCEA6-8A28-4ECF-8B36-3D22E1C02508}" srcOrd="0" destOrd="1" presId="urn:microsoft.com/office/officeart/2005/8/layout/vList2"/>
    <dgm:cxn modelId="{A6A31731-6C3E-4F54-90C9-F6BCA8F9B4A0}" type="presOf" srcId="{8E8850F8-1CC6-41DD-A758-E1F0716FB635}" destId="{48CFCEA6-8A28-4ECF-8B36-3D22E1C02508}" srcOrd="0" destOrd="3" presId="urn:microsoft.com/office/officeart/2005/8/layout/vList2"/>
    <dgm:cxn modelId="{8C808439-0911-4A42-BD39-19E583145409}" type="presOf" srcId="{357AA42D-4808-47C7-9A82-06E766978841}" destId="{48CFCEA6-8A28-4ECF-8B36-3D22E1C02508}" srcOrd="0" destOrd="8" presId="urn:microsoft.com/office/officeart/2005/8/layout/vList2"/>
    <dgm:cxn modelId="{569AD639-FB5C-4AD2-9B4A-C9C06D7C82DC}" type="presOf" srcId="{04E0C279-C115-423D-9C29-5D48D5899EC0}" destId="{48CFCEA6-8A28-4ECF-8B36-3D22E1C02508}" srcOrd="0" destOrd="0" presId="urn:microsoft.com/office/officeart/2005/8/layout/vList2"/>
    <dgm:cxn modelId="{75657C5F-B31B-4D02-96E1-E707C90D3BDD}" srcId="{6D7127F9-6EB9-4F44-AF4B-FBEEF3CC233B}" destId="{D5CB461A-38DC-49A8-80B7-C254D56B7542}" srcOrd="0" destOrd="0" parTransId="{7D00127D-3EC0-48FB-817A-5EA0BDE67005}" sibTransId="{2148C2B4-6F6C-4C34-89B8-3F664B7F81A3}"/>
    <dgm:cxn modelId="{B43A8562-4DE1-4704-A203-74A2FCB0B2D2}" srcId="{45961A7B-2008-4A6E-9700-5D756FAF48AA}" destId="{21DC4A3E-C7CF-4D54-9772-AA845AC846D8}" srcOrd="2" destOrd="0" parTransId="{B0B905B3-2CE4-4846-8F76-EF4802DF2F2C}" sibTransId="{B70BF323-0E00-4273-9CDE-4D1388292F58}"/>
    <dgm:cxn modelId="{853FED43-3269-4B8F-BD70-B4FED65F5C91}" type="presOf" srcId="{21DC4A3E-C7CF-4D54-9772-AA845AC846D8}" destId="{48CFCEA6-8A28-4ECF-8B36-3D22E1C02508}" srcOrd="0" destOrd="4" presId="urn:microsoft.com/office/officeart/2005/8/layout/vList2"/>
    <dgm:cxn modelId="{8248954C-4FDC-4152-9530-9EDB49F4BE56}" srcId="{71DD5BEB-024C-468A-BF33-7B005D8397BD}" destId="{6D7127F9-6EB9-4F44-AF4B-FBEEF3CC233B}" srcOrd="2" destOrd="0" parTransId="{864081F8-3C98-4D92-991F-B40029320F53}" sibTransId="{2BABDF4C-0307-4060-AFED-68CB8FB4241E}"/>
    <dgm:cxn modelId="{BA1F8178-D80F-4411-A581-4F106B86215D}" srcId="{C559CC77-815C-4FF9-897B-57F56B455763}" destId="{71DD5BEB-024C-468A-BF33-7B005D8397BD}" srcOrd="0" destOrd="0" parTransId="{17E03112-965A-40B4-9700-E3EA297875AB}" sibTransId="{3D3C0DFC-1C2E-4237-A518-CEA874F00259}"/>
    <dgm:cxn modelId="{45B5437C-BD9E-4DE5-B09F-FD5F0CC3EBE2}" type="presOf" srcId="{6D7127F9-6EB9-4F44-AF4B-FBEEF3CC233B}" destId="{48CFCEA6-8A28-4ECF-8B36-3D22E1C02508}" srcOrd="0" destOrd="5" presId="urn:microsoft.com/office/officeart/2005/8/layout/vList2"/>
    <dgm:cxn modelId="{E5AD717C-4A31-466E-9A72-89413DC7DC90}" srcId="{71DD5BEB-024C-468A-BF33-7B005D8397BD}" destId="{45961A7B-2008-4A6E-9700-5D756FAF48AA}" srcOrd="1" destOrd="0" parTransId="{5E0779A3-5115-4124-A389-9B722565D84D}" sibTransId="{E657120E-2A33-4CF4-B6B0-33037C3F8516}"/>
    <dgm:cxn modelId="{55ADA28B-DB6D-424B-BD69-7E5F469D1BB8}" srcId="{71DD5BEB-024C-468A-BF33-7B005D8397BD}" destId="{04E0C279-C115-423D-9C29-5D48D5899EC0}" srcOrd="0" destOrd="0" parTransId="{CAA85C45-C5F0-487D-A59E-35D1504EA4A4}" sibTransId="{7E3EC0A0-5B90-42EC-BDF6-F3C3C0274644}"/>
    <dgm:cxn modelId="{F4004492-C713-43C9-BD93-5E5FD9DA4C1C}" srcId="{45961A7B-2008-4A6E-9700-5D756FAF48AA}" destId="{3A6FB64F-3BBF-43D2-A6CF-F028220C3EF4}" srcOrd="0" destOrd="0" parTransId="{172A025F-994A-4529-8BC2-3DFF60A9A4E4}" sibTransId="{4BD13287-3411-4F10-B4FE-A43A210F3468}"/>
    <dgm:cxn modelId="{3F33EAAF-FEFC-40BC-966A-F76B3FE4E587}" type="presOf" srcId="{3A6FB64F-3BBF-43D2-A6CF-F028220C3EF4}" destId="{48CFCEA6-8A28-4ECF-8B36-3D22E1C02508}" srcOrd="0" destOrd="2" presId="urn:microsoft.com/office/officeart/2005/8/layout/vList2"/>
    <dgm:cxn modelId="{9AB2C4B4-A94B-4775-B730-1130697390E4}" type="presOf" srcId="{2D94AB24-C015-4B37-98AF-0F9F90CB7BBE}" destId="{48CFCEA6-8A28-4ECF-8B36-3D22E1C02508}" srcOrd="0" destOrd="7" presId="urn:microsoft.com/office/officeart/2005/8/layout/vList2"/>
    <dgm:cxn modelId="{49FE51E0-37DD-4ACC-AECB-22FB4D3EA6C9}" srcId="{45961A7B-2008-4A6E-9700-5D756FAF48AA}" destId="{8E8850F8-1CC6-41DD-A758-E1F0716FB635}" srcOrd="1" destOrd="0" parTransId="{EF0C55DD-7B89-4FEB-9898-B115448B382E}" sibTransId="{66E61D0E-CBC6-4C81-9610-22D0546BB4FF}"/>
    <dgm:cxn modelId="{8DB4F7E2-DB49-4819-8EF8-83FCA9E13B17}" type="presOf" srcId="{D5CB461A-38DC-49A8-80B7-C254D56B7542}" destId="{48CFCEA6-8A28-4ECF-8B36-3D22E1C02508}" srcOrd="0" destOrd="6" presId="urn:microsoft.com/office/officeart/2005/8/layout/vList2"/>
    <dgm:cxn modelId="{CE8EE7E5-68CF-4508-AAC3-71D65503697E}" type="presOf" srcId="{C559CC77-815C-4FF9-897B-57F56B455763}" destId="{A0B9E3F7-8419-4BBD-BE17-972F8BE3E3B7}" srcOrd="0" destOrd="0" presId="urn:microsoft.com/office/officeart/2005/8/layout/vList2"/>
    <dgm:cxn modelId="{B76E7BFE-FBE5-4981-8E2A-B1C36780F535}" type="presOf" srcId="{71DD5BEB-024C-468A-BF33-7B005D8397BD}" destId="{4EE71766-880F-41F6-B959-801F3CB05FD9}" srcOrd="0" destOrd="0" presId="urn:microsoft.com/office/officeart/2005/8/layout/vList2"/>
    <dgm:cxn modelId="{664AC206-AC69-49FD-AABB-22556A31B462}" type="presParOf" srcId="{A0B9E3F7-8419-4BBD-BE17-972F8BE3E3B7}" destId="{4EE71766-880F-41F6-B959-801F3CB05FD9}" srcOrd="0" destOrd="0" presId="urn:microsoft.com/office/officeart/2005/8/layout/vList2"/>
    <dgm:cxn modelId="{5BAE36C6-74E6-4B65-A6C1-BC9CAD112D9E}" type="presParOf" srcId="{A0B9E3F7-8419-4BBD-BE17-972F8BE3E3B7}" destId="{48CFCEA6-8A28-4ECF-8B36-3D22E1C02508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FE5766E-4185-49D2-AA46-B930F7465F2E}" type="doc">
      <dgm:prSet loTypeId="urn:microsoft.com/office/officeart/2005/8/layout/vList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EBAD3AC3-A297-456B-936B-7FFCDBC3A2B1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/>
            <a:t>What if my plan is approved?</a:t>
          </a:r>
        </a:p>
      </dgm:t>
    </dgm:pt>
    <dgm:pt modelId="{F2B96856-89A7-433D-83C5-2A9A347B18CC}" type="parTrans" cxnId="{E1873BB5-441F-4112-8D66-7D9BB7219644}">
      <dgm:prSet/>
      <dgm:spPr/>
      <dgm:t>
        <a:bodyPr/>
        <a:lstStyle/>
        <a:p>
          <a:endParaRPr lang="en-US"/>
        </a:p>
      </dgm:t>
    </dgm:pt>
    <dgm:pt modelId="{6A4E3A83-C811-471E-80EB-E049DD9E74DB}" type="sibTrans" cxnId="{E1873BB5-441F-4112-8D66-7D9BB7219644}">
      <dgm:prSet/>
      <dgm:spPr/>
      <dgm:t>
        <a:bodyPr/>
        <a:lstStyle/>
        <a:p>
          <a:endParaRPr lang="en-US"/>
        </a:p>
      </dgm:t>
    </dgm:pt>
    <dgm:pt modelId="{3D34F521-ADDB-4F0E-A144-60A689CD1B23}">
      <dgm:prSet/>
      <dgm:spPr/>
      <dgm:t>
        <a:bodyPr/>
        <a:lstStyle/>
        <a:p>
          <a:r>
            <a:rPr lang="en-US" b="1"/>
            <a:t>Notification of approval</a:t>
          </a:r>
        </a:p>
      </dgm:t>
    </dgm:pt>
    <dgm:pt modelId="{6FDD1A71-B8E1-4EB6-84F8-75AE1BD1CD52}" type="parTrans" cxnId="{C933013F-B905-490B-AD5D-C6446F5AA7BF}">
      <dgm:prSet/>
      <dgm:spPr/>
      <dgm:t>
        <a:bodyPr/>
        <a:lstStyle/>
        <a:p>
          <a:endParaRPr lang="en-US"/>
        </a:p>
      </dgm:t>
    </dgm:pt>
    <dgm:pt modelId="{E91E17E2-010B-4D78-B830-94EB49A3AB00}" type="sibTrans" cxnId="{C933013F-B905-490B-AD5D-C6446F5AA7BF}">
      <dgm:prSet/>
      <dgm:spPr/>
      <dgm:t>
        <a:bodyPr/>
        <a:lstStyle/>
        <a:p>
          <a:endParaRPr lang="en-US"/>
        </a:p>
      </dgm:t>
    </dgm:pt>
    <dgm:pt modelId="{20801B6B-2C74-4B67-A12D-30F36C875C80}">
      <dgm:prSet/>
      <dgm:spPr/>
      <dgm:t>
        <a:bodyPr/>
        <a:lstStyle/>
        <a:p>
          <a:r>
            <a:rPr lang="en-US" b="1"/>
            <a:t>Time period</a:t>
          </a:r>
        </a:p>
      </dgm:t>
    </dgm:pt>
    <dgm:pt modelId="{5165357D-176D-4370-BC04-9C6AE93AAFFF}" type="parTrans" cxnId="{E7EB19F8-F16D-464C-9F27-B5634A8D0DD6}">
      <dgm:prSet/>
      <dgm:spPr/>
      <dgm:t>
        <a:bodyPr/>
        <a:lstStyle/>
        <a:p>
          <a:endParaRPr lang="en-US"/>
        </a:p>
      </dgm:t>
    </dgm:pt>
    <dgm:pt modelId="{DB139133-6A1F-4164-9389-9C4B81519135}" type="sibTrans" cxnId="{E7EB19F8-F16D-464C-9F27-B5634A8D0DD6}">
      <dgm:prSet/>
      <dgm:spPr/>
      <dgm:t>
        <a:bodyPr/>
        <a:lstStyle/>
        <a:p>
          <a:endParaRPr lang="en-US"/>
        </a:p>
      </dgm:t>
    </dgm:pt>
    <dgm:pt modelId="{1EF6B17B-DE25-4778-9460-6357D8EF4940}">
      <dgm:prSet/>
      <dgm:spPr/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en-US"/>
            <a:t>	Ongoing obligations</a:t>
          </a:r>
        </a:p>
      </dgm:t>
    </dgm:pt>
    <dgm:pt modelId="{FE260D27-6DA1-4FC6-8E8F-B7A24569CABA}" type="parTrans" cxnId="{A16839D1-6319-4D1F-A950-F42F718BA377}">
      <dgm:prSet/>
      <dgm:spPr/>
      <dgm:t>
        <a:bodyPr/>
        <a:lstStyle/>
        <a:p>
          <a:endParaRPr lang="en-US"/>
        </a:p>
      </dgm:t>
    </dgm:pt>
    <dgm:pt modelId="{BD3A796B-4BB9-4014-875D-CB73D40D9896}" type="sibTrans" cxnId="{A16839D1-6319-4D1F-A950-F42F718BA377}">
      <dgm:prSet/>
      <dgm:spPr/>
      <dgm:t>
        <a:bodyPr/>
        <a:lstStyle/>
        <a:p>
          <a:endParaRPr lang="en-US"/>
        </a:p>
      </dgm:t>
    </dgm:pt>
    <dgm:pt modelId="{B0FF062C-B858-4BED-8440-E9AC2CED334F}">
      <dgm:prSet/>
      <dgm:spPr/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en-US" dirty="0"/>
            <a:t>	You still have an obligation to: </a:t>
          </a:r>
        </a:p>
      </dgm:t>
    </dgm:pt>
    <dgm:pt modelId="{25A004F4-07D8-40AE-A718-D7A140C7F207}" type="parTrans" cxnId="{E5CD81C2-9E62-4848-9B7E-C8A872C73B4B}">
      <dgm:prSet/>
      <dgm:spPr/>
      <dgm:t>
        <a:bodyPr/>
        <a:lstStyle/>
        <a:p>
          <a:endParaRPr lang="en-US"/>
        </a:p>
      </dgm:t>
    </dgm:pt>
    <dgm:pt modelId="{C91EBF77-E9F9-4F2D-BC0C-B66BDB39E9F4}" type="sibTrans" cxnId="{E5CD81C2-9E62-4848-9B7E-C8A872C73B4B}">
      <dgm:prSet/>
      <dgm:spPr/>
      <dgm:t>
        <a:bodyPr/>
        <a:lstStyle/>
        <a:p>
          <a:endParaRPr lang="en-US"/>
        </a:p>
      </dgm:t>
    </dgm:pt>
    <dgm:pt modelId="{D54173B7-4574-4F57-9FFC-FE6918C3AFF5}">
      <dgm:prSet/>
      <dgm:spPr/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en-US" dirty="0"/>
            <a:t>	Submit quarterly wage reports</a:t>
          </a:r>
        </a:p>
      </dgm:t>
    </dgm:pt>
    <dgm:pt modelId="{2326A93F-A863-4B81-9101-DF3AACAB6D64}" type="parTrans" cxnId="{C3842F73-3CE1-4792-A776-82A5CC363624}">
      <dgm:prSet/>
      <dgm:spPr/>
      <dgm:t>
        <a:bodyPr/>
        <a:lstStyle/>
        <a:p>
          <a:endParaRPr lang="en-US"/>
        </a:p>
      </dgm:t>
    </dgm:pt>
    <dgm:pt modelId="{CC685C3F-1111-423E-BDFD-F4A434A2488B}" type="sibTrans" cxnId="{C3842F73-3CE1-4792-A776-82A5CC363624}">
      <dgm:prSet/>
      <dgm:spPr/>
      <dgm:t>
        <a:bodyPr/>
        <a:lstStyle/>
        <a:p>
          <a:endParaRPr lang="en-US"/>
        </a:p>
      </dgm:t>
    </dgm:pt>
    <dgm:pt modelId="{69D81873-80A8-46F0-8909-BECFF6B1034F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dirty="0"/>
            <a:t>DON’T FORGET – to be approved, your plan must be certified as eligible AND your application to substitute the private plan must be approved</a:t>
          </a:r>
        </a:p>
      </dgm:t>
    </dgm:pt>
    <dgm:pt modelId="{83F394D1-B0F2-4AE5-BDF1-906BE672F938}" type="parTrans" cxnId="{3DAA4856-6017-4A4B-B508-D4214BFBF18A}">
      <dgm:prSet/>
      <dgm:spPr/>
      <dgm:t>
        <a:bodyPr/>
        <a:lstStyle/>
        <a:p>
          <a:endParaRPr lang="en-US"/>
        </a:p>
      </dgm:t>
    </dgm:pt>
    <dgm:pt modelId="{625BF23B-C4A0-46EA-B17A-5B8DDD5F81F9}" type="sibTrans" cxnId="{3DAA4856-6017-4A4B-B508-D4214BFBF18A}">
      <dgm:prSet/>
      <dgm:spPr/>
      <dgm:t>
        <a:bodyPr/>
        <a:lstStyle/>
        <a:p>
          <a:endParaRPr lang="en-US"/>
        </a:p>
      </dgm:t>
    </dgm:pt>
    <dgm:pt modelId="{9E4E1690-2AE8-4DAF-BBDE-098E3B55AE2B}">
      <dgm:prSet/>
      <dgm:spPr/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en-US" dirty="0"/>
            <a:t>	Includes date that exemption from premium obligation begins</a:t>
          </a:r>
        </a:p>
      </dgm:t>
    </dgm:pt>
    <dgm:pt modelId="{0A0F2682-45B0-4446-BC9B-4C061DD6A720}" type="parTrans" cxnId="{A66A9B4E-94D0-40A8-8F0B-0C2582D225A8}">
      <dgm:prSet/>
      <dgm:spPr/>
      <dgm:t>
        <a:bodyPr/>
        <a:lstStyle/>
        <a:p>
          <a:endParaRPr lang="en-US"/>
        </a:p>
      </dgm:t>
    </dgm:pt>
    <dgm:pt modelId="{6B051E34-3984-4C31-BF19-387F3C3DD0A6}" type="sibTrans" cxnId="{A66A9B4E-94D0-40A8-8F0B-0C2582D225A8}">
      <dgm:prSet/>
      <dgm:spPr/>
      <dgm:t>
        <a:bodyPr/>
        <a:lstStyle/>
        <a:p>
          <a:endParaRPr lang="en-US"/>
        </a:p>
      </dgm:t>
    </dgm:pt>
    <dgm:pt modelId="{3FA42F7C-F465-4B62-B000-28814AE1A57B}">
      <dgm:prSet/>
      <dgm:spPr/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en-US" dirty="0"/>
            <a:t>	Submit an annual data report</a:t>
          </a:r>
        </a:p>
      </dgm:t>
    </dgm:pt>
    <dgm:pt modelId="{8A6D97B8-B0CF-43E0-9282-D95A00942DC8}" type="parTrans" cxnId="{43046866-CE08-48C8-87D5-6EAAFCCF3A39}">
      <dgm:prSet/>
      <dgm:spPr/>
      <dgm:t>
        <a:bodyPr/>
        <a:lstStyle/>
        <a:p>
          <a:endParaRPr lang="en-US"/>
        </a:p>
      </dgm:t>
    </dgm:pt>
    <dgm:pt modelId="{43C1BB90-05A8-4507-9BDD-C6DB2A2E4208}" type="sibTrans" cxnId="{43046866-CE08-48C8-87D5-6EAAFCCF3A39}">
      <dgm:prSet/>
      <dgm:spPr/>
      <dgm:t>
        <a:bodyPr/>
        <a:lstStyle/>
        <a:p>
          <a:endParaRPr lang="en-US"/>
        </a:p>
      </dgm:t>
    </dgm:pt>
    <dgm:pt modelId="{B6959DD1-7366-402D-A944-E2ED27321D49}">
      <dgm:prSet/>
      <dgm:spPr/>
      <dgm:t>
        <a:bodyPr/>
        <a:lstStyle/>
        <a:p>
          <a:r>
            <a:rPr lang="en-US" b="1"/>
            <a:t>REMEMBER:  </a:t>
          </a:r>
          <a:r>
            <a:rPr lang="en-US"/>
            <a:t>This only exempts you from paying contributions to the State PFML Fund</a:t>
          </a:r>
        </a:p>
      </dgm:t>
    </dgm:pt>
    <dgm:pt modelId="{67B08CA9-771D-4944-9A81-0A96DA84B60F}" type="parTrans" cxnId="{CBDA01D4-FF16-474F-9AC4-2884A900F048}">
      <dgm:prSet/>
      <dgm:spPr/>
      <dgm:t>
        <a:bodyPr/>
        <a:lstStyle/>
        <a:p>
          <a:endParaRPr lang="en-US"/>
        </a:p>
      </dgm:t>
    </dgm:pt>
    <dgm:pt modelId="{50B14499-2297-4BFE-B816-543C9096BDBE}" type="sibTrans" cxnId="{CBDA01D4-FF16-474F-9AC4-2884A900F048}">
      <dgm:prSet/>
      <dgm:spPr/>
      <dgm:t>
        <a:bodyPr/>
        <a:lstStyle/>
        <a:p>
          <a:endParaRPr lang="en-US"/>
        </a:p>
      </dgm:t>
    </dgm:pt>
    <dgm:pt modelId="{17855335-06DB-497B-83CB-BD097C81298F}">
      <dgm:prSet/>
      <dgm:spPr/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en-US" dirty="0"/>
            <a:t>      	Comply with all terms and conditions of the approved plan, laws, rules and policies</a:t>
          </a:r>
        </a:p>
      </dgm:t>
    </dgm:pt>
    <dgm:pt modelId="{FCB97F65-D7DC-4467-9C6A-AB850A27B4A1}" type="parTrans" cxnId="{0329C5CF-F9C6-4972-BE6B-780FB9DD1378}">
      <dgm:prSet/>
      <dgm:spPr/>
      <dgm:t>
        <a:bodyPr/>
        <a:lstStyle/>
        <a:p>
          <a:endParaRPr lang="en-US"/>
        </a:p>
      </dgm:t>
    </dgm:pt>
    <dgm:pt modelId="{2D0FC270-AAF6-4B73-B85C-F659655D31E5}" type="sibTrans" cxnId="{0329C5CF-F9C6-4972-BE6B-780FB9DD1378}">
      <dgm:prSet/>
      <dgm:spPr/>
    </dgm:pt>
    <dgm:pt modelId="{A2044D7F-6D36-4C8A-AA90-BFA7FE4747DC}">
      <dgm:prSet/>
      <dgm:spPr/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en-US" dirty="0"/>
            <a:t>	Certifies the private plan as being eligible for use as a substantially equivalent plan</a:t>
          </a:r>
        </a:p>
      </dgm:t>
    </dgm:pt>
    <dgm:pt modelId="{19AAB3F8-93BA-46E4-9CF8-98FCA37AE8A3}" type="parTrans" cxnId="{0E29C07D-C5E9-4AEB-8BBB-99E1BEFFEE59}">
      <dgm:prSet/>
      <dgm:spPr/>
      <dgm:t>
        <a:bodyPr/>
        <a:lstStyle/>
        <a:p>
          <a:endParaRPr lang="en-US"/>
        </a:p>
      </dgm:t>
    </dgm:pt>
    <dgm:pt modelId="{FD83161C-0070-48A0-8114-4C7764A0D1E2}" type="sibTrans" cxnId="{0E29C07D-C5E9-4AEB-8BBB-99E1BEFFEE59}">
      <dgm:prSet/>
      <dgm:spPr/>
    </dgm:pt>
    <dgm:pt modelId="{1380ED2C-AD57-42E9-9562-1E3E19468117}">
      <dgm:prSet/>
      <dgm:spPr/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en-US" dirty="0"/>
            <a:t>	Will notify you that the annual administrative fee is now due</a:t>
          </a:r>
        </a:p>
      </dgm:t>
    </dgm:pt>
    <dgm:pt modelId="{A991448B-4287-4C94-8FCA-13E051BFDB4C}" type="parTrans" cxnId="{C77744C7-86F5-496B-847A-86092AE1481B}">
      <dgm:prSet/>
      <dgm:spPr/>
      <dgm:t>
        <a:bodyPr/>
        <a:lstStyle/>
        <a:p>
          <a:endParaRPr lang="en-US"/>
        </a:p>
      </dgm:t>
    </dgm:pt>
    <dgm:pt modelId="{263460BA-F426-4560-A001-008B620EC355}" type="sibTrans" cxnId="{C77744C7-86F5-496B-847A-86092AE1481B}">
      <dgm:prSet/>
      <dgm:spPr/>
    </dgm:pt>
    <dgm:pt modelId="{461F30B4-644B-4509-82F8-DA6246BEA83E}">
      <dgm:prSet/>
      <dgm:spPr/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en-US"/>
            <a:t>	Includes effective date and end date of approval – 3 years from effective date </a:t>
          </a:r>
        </a:p>
      </dgm:t>
    </dgm:pt>
    <dgm:pt modelId="{F463793A-B0D3-4CD9-B32F-9D6BEFDFC790}" type="parTrans" cxnId="{B9FDAA28-57E8-442D-9C17-663A81379061}">
      <dgm:prSet/>
      <dgm:spPr/>
      <dgm:t>
        <a:bodyPr/>
        <a:lstStyle/>
        <a:p>
          <a:endParaRPr lang="en-US"/>
        </a:p>
      </dgm:t>
    </dgm:pt>
    <dgm:pt modelId="{43F4C64C-32C6-431A-AB14-54B52FEB54D7}" type="sibTrans" cxnId="{B9FDAA28-57E8-442D-9C17-663A81379061}">
      <dgm:prSet/>
      <dgm:spPr/>
    </dgm:pt>
    <dgm:pt modelId="{4350CBD3-65F0-430F-9C59-5231E4EEEC28}" type="pres">
      <dgm:prSet presAssocID="{5FE5766E-4185-49D2-AA46-B930F7465F2E}" presName="linear" presStyleCnt="0">
        <dgm:presLayoutVars>
          <dgm:animLvl val="lvl"/>
          <dgm:resizeHandles val="exact"/>
        </dgm:presLayoutVars>
      </dgm:prSet>
      <dgm:spPr/>
    </dgm:pt>
    <dgm:pt modelId="{6071FBE9-52CA-4BE3-BD7A-EA624DCF64BB}" type="pres">
      <dgm:prSet presAssocID="{EBAD3AC3-A297-456B-936B-7FFCDBC3A2B1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2EED581F-D423-4D04-9A9C-1790A8D071BC}" type="pres">
      <dgm:prSet presAssocID="{EBAD3AC3-A297-456B-936B-7FFCDBC3A2B1}" presName="childText" presStyleLbl="revTx" presStyleIdx="0" presStyleCnt="1">
        <dgm:presLayoutVars>
          <dgm:bulletEnabled val="1"/>
        </dgm:presLayoutVars>
      </dgm:prSet>
      <dgm:spPr/>
    </dgm:pt>
    <dgm:pt modelId="{6E93ACF9-02D4-49C8-82DD-BC8E4945AC21}" type="pres">
      <dgm:prSet presAssocID="{69D81873-80A8-46F0-8909-BECFF6B1034F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ADC08810-AC87-4E47-A1D3-3B60065D35CF}" type="presOf" srcId="{9E4E1690-2AE8-4DAF-BBDE-098E3B55AE2B}" destId="{2EED581F-D423-4D04-9A9C-1790A8D071BC}" srcOrd="0" destOrd="2" presId="urn:microsoft.com/office/officeart/2005/8/layout/vList2"/>
    <dgm:cxn modelId="{FE3F3B25-F08F-4C6D-A1BD-058CEC961860}" type="presOf" srcId="{17855335-06DB-497B-83CB-BD097C81298F}" destId="{2EED581F-D423-4D04-9A9C-1790A8D071BC}" srcOrd="0" destOrd="11" presId="urn:microsoft.com/office/officeart/2005/8/layout/vList2"/>
    <dgm:cxn modelId="{5D1B1626-DE64-4A28-8B86-34B1327A08DA}" type="presOf" srcId="{EBAD3AC3-A297-456B-936B-7FFCDBC3A2B1}" destId="{6071FBE9-52CA-4BE3-BD7A-EA624DCF64BB}" srcOrd="0" destOrd="0" presId="urn:microsoft.com/office/officeart/2005/8/layout/vList2"/>
    <dgm:cxn modelId="{B9FDAA28-57E8-442D-9C17-663A81379061}" srcId="{20801B6B-2C74-4B67-A12D-30F36C875C80}" destId="{461F30B4-644B-4509-82F8-DA6246BEA83E}" srcOrd="0" destOrd="0" parTransId="{F463793A-B0D3-4CD9-B32F-9D6BEFDFC790}" sibTransId="{43F4C64C-32C6-431A-AB14-54B52FEB54D7}"/>
    <dgm:cxn modelId="{4405DD30-0323-431C-A6B3-9A163230C045}" type="presOf" srcId="{B0FF062C-B858-4BED-8440-E9AC2CED334F}" destId="{2EED581F-D423-4D04-9A9C-1790A8D071BC}" srcOrd="0" destOrd="8" presId="urn:microsoft.com/office/officeart/2005/8/layout/vList2"/>
    <dgm:cxn modelId="{E341F438-28E1-4F4E-9DEA-B98E5E1B13D8}" type="presOf" srcId="{D54173B7-4574-4F57-9FFC-FE6918C3AFF5}" destId="{2EED581F-D423-4D04-9A9C-1790A8D071BC}" srcOrd="0" destOrd="9" presId="urn:microsoft.com/office/officeart/2005/8/layout/vList2"/>
    <dgm:cxn modelId="{C933013F-B905-490B-AD5D-C6446F5AA7BF}" srcId="{EBAD3AC3-A297-456B-936B-7FFCDBC3A2B1}" destId="{3D34F521-ADDB-4F0E-A144-60A689CD1B23}" srcOrd="0" destOrd="0" parTransId="{6FDD1A71-B8E1-4EB6-84F8-75AE1BD1CD52}" sibTransId="{E91E17E2-010B-4D78-B830-94EB49A3AB00}"/>
    <dgm:cxn modelId="{0686405C-54B2-4F46-A219-E8793AB2475E}" type="presOf" srcId="{A2044D7F-6D36-4C8A-AA90-BFA7FE4747DC}" destId="{2EED581F-D423-4D04-9A9C-1790A8D071BC}" srcOrd="0" destOrd="1" presId="urn:microsoft.com/office/officeart/2005/8/layout/vList2"/>
    <dgm:cxn modelId="{0FE27160-A45E-4923-B075-28E85AFAA4D8}" type="presOf" srcId="{3D34F521-ADDB-4F0E-A144-60A689CD1B23}" destId="{2EED581F-D423-4D04-9A9C-1790A8D071BC}" srcOrd="0" destOrd="0" presId="urn:microsoft.com/office/officeart/2005/8/layout/vList2"/>
    <dgm:cxn modelId="{43046866-CE08-48C8-87D5-6EAAFCCF3A39}" srcId="{B6959DD1-7366-402D-A944-E2ED27321D49}" destId="{3FA42F7C-F465-4B62-B000-28814AE1A57B}" srcOrd="2" destOrd="0" parTransId="{8A6D97B8-B0CF-43E0-9282-D95A00942DC8}" sibTransId="{43C1BB90-05A8-4507-9BDD-C6DB2A2E4208}"/>
    <dgm:cxn modelId="{0CBB4A47-DF13-4373-A23C-4AA3FAFE7DCC}" type="presOf" srcId="{1EF6B17B-DE25-4778-9460-6357D8EF4940}" destId="{2EED581F-D423-4D04-9A9C-1790A8D071BC}" srcOrd="0" destOrd="6" presId="urn:microsoft.com/office/officeart/2005/8/layout/vList2"/>
    <dgm:cxn modelId="{7AE3234D-A6AC-4DC3-8294-A02F1C75A637}" type="presOf" srcId="{1380ED2C-AD57-42E9-9562-1E3E19468117}" destId="{2EED581F-D423-4D04-9A9C-1790A8D071BC}" srcOrd="0" destOrd="3" presId="urn:microsoft.com/office/officeart/2005/8/layout/vList2"/>
    <dgm:cxn modelId="{A66A9B4E-94D0-40A8-8F0B-0C2582D225A8}" srcId="{3D34F521-ADDB-4F0E-A144-60A689CD1B23}" destId="{9E4E1690-2AE8-4DAF-BBDE-098E3B55AE2B}" srcOrd="1" destOrd="0" parTransId="{0A0F2682-45B0-4446-BC9B-4C061DD6A720}" sibTransId="{6B051E34-3984-4C31-BF19-387F3C3DD0A6}"/>
    <dgm:cxn modelId="{C3842F73-3CE1-4792-A776-82A5CC363624}" srcId="{B6959DD1-7366-402D-A944-E2ED27321D49}" destId="{D54173B7-4574-4F57-9FFC-FE6918C3AFF5}" srcOrd="1" destOrd="0" parTransId="{2326A93F-A863-4B81-9101-DF3AACAB6D64}" sibTransId="{CC685C3F-1111-423E-BDFD-F4A434A2488B}"/>
    <dgm:cxn modelId="{3DAA4856-6017-4A4B-B508-D4214BFBF18A}" srcId="{5FE5766E-4185-49D2-AA46-B930F7465F2E}" destId="{69D81873-80A8-46F0-8909-BECFF6B1034F}" srcOrd="1" destOrd="0" parTransId="{83F394D1-B0F2-4AE5-BDF1-906BE672F938}" sibTransId="{625BF23B-C4A0-46EA-B17A-5B8DDD5F81F9}"/>
    <dgm:cxn modelId="{0E29C07D-C5E9-4AEB-8BBB-99E1BEFFEE59}" srcId="{3D34F521-ADDB-4F0E-A144-60A689CD1B23}" destId="{A2044D7F-6D36-4C8A-AA90-BFA7FE4747DC}" srcOrd="0" destOrd="0" parTransId="{19AAB3F8-93BA-46E4-9CF8-98FCA37AE8A3}" sibTransId="{FD83161C-0070-48A0-8114-4C7764A0D1E2}"/>
    <dgm:cxn modelId="{F2292481-F530-410A-8FDA-31E6F5D10651}" type="presOf" srcId="{B6959DD1-7366-402D-A944-E2ED27321D49}" destId="{2EED581F-D423-4D04-9A9C-1790A8D071BC}" srcOrd="0" destOrd="7" presId="urn:microsoft.com/office/officeart/2005/8/layout/vList2"/>
    <dgm:cxn modelId="{362D938A-D28C-460E-8F99-E2F6F3FDB2BE}" type="presOf" srcId="{20801B6B-2C74-4B67-A12D-30F36C875C80}" destId="{2EED581F-D423-4D04-9A9C-1790A8D071BC}" srcOrd="0" destOrd="4" presId="urn:microsoft.com/office/officeart/2005/8/layout/vList2"/>
    <dgm:cxn modelId="{89480097-0C01-4BBC-B5F6-54EB65A0C32F}" type="presOf" srcId="{69D81873-80A8-46F0-8909-BECFF6B1034F}" destId="{6E93ACF9-02D4-49C8-82DD-BC8E4945AC21}" srcOrd="0" destOrd="0" presId="urn:microsoft.com/office/officeart/2005/8/layout/vList2"/>
    <dgm:cxn modelId="{92981A97-CFCE-45C1-ACB8-FA5F11563C59}" type="presOf" srcId="{461F30B4-644B-4509-82F8-DA6246BEA83E}" destId="{2EED581F-D423-4D04-9A9C-1790A8D071BC}" srcOrd="0" destOrd="5" presId="urn:microsoft.com/office/officeart/2005/8/layout/vList2"/>
    <dgm:cxn modelId="{CBD59A9E-F472-42CC-84CE-65571173D2B2}" type="presOf" srcId="{5FE5766E-4185-49D2-AA46-B930F7465F2E}" destId="{4350CBD3-65F0-430F-9C59-5231E4EEEC28}" srcOrd="0" destOrd="0" presId="urn:microsoft.com/office/officeart/2005/8/layout/vList2"/>
    <dgm:cxn modelId="{E1873BB5-441F-4112-8D66-7D9BB7219644}" srcId="{5FE5766E-4185-49D2-AA46-B930F7465F2E}" destId="{EBAD3AC3-A297-456B-936B-7FFCDBC3A2B1}" srcOrd="0" destOrd="0" parTransId="{F2B96856-89A7-433D-83C5-2A9A347B18CC}" sibTransId="{6A4E3A83-C811-471E-80EB-E049DD9E74DB}"/>
    <dgm:cxn modelId="{E5CD81C2-9E62-4848-9B7E-C8A872C73B4B}" srcId="{B6959DD1-7366-402D-A944-E2ED27321D49}" destId="{B0FF062C-B858-4BED-8440-E9AC2CED334F}" srcOrd="0" destOrd="0" parTransId="{25A004F4-07D8-40AE-A718-D7A140C7F207}" sibTransId="{C91EBF77-E9F9-4F2D-BC0C-B66BDB39E9F4}"/>
    <dgm:cxn modelId="{C77744C7-86F5-496B-847A-86092AE1481B}" srcId="{3D34F521-ADDB-4F0E-A144-60A689CD1B23}" destId="{1380ED2C-AD57-42E9-9562-1E3E19468117}" srcOrd="2" destOrd="0" parTransId="{A991448B-4287-4C94-8FCA-13E051BFDB4C}" sibTransId="{263460BA-F426-4560-A001-008B620EC355}"/>
    <dgm:cxn modelId="{0329C5CF-F9C6-4972-BE6B-780FB9DD1378}" srcId="{B6959DD1-7366-402D-A944-E2ED27321D49}" destId="{17855335-06DB-497B-83CB-BD097C81298F}" srcOrd="3" destOrd="0" parTransId="{FCB97F65-D7DC-4467-9C6A-AB850A27B4A1}" sibTransId="{2D0FC270-AAF6-4B73-B85C-F659655D31E5}"/>
    <dgm:cxn modelId="{A16839D1-6319-4D1F-A950-F42F718BA377}" srcId="{20801B6B-2C74-4B67-A12D-30F36C875C80}" destId="{1EF6B17B-DE25-4778-9460-6357D8EF4940}" srcOrd="1" destOrd="0" parTransId="{FE260D27-6DA1-4FC6-8E8F-B7A24569CABA}" sibTransId="{BD3A796B-4BB9-4014-875D-CB73D40D9896}"/>
    <dgm:cxn modelId="{CBDA01D4-FF16-474F-9AC4-2884A900F048}" srcId="{EBAD3AC3-A297-456B-936B-7FFCDBC3A2B1}" destId="{B6959DD1-7366-402D-A944-E2ED27321D49}" srcOrd="2" destOrd="0" parTransId="{67B08CA9-771D-4944-9A81-0A96DA84B60F}" sibTransId="{50B14499-2297-4BFE-B816-543C9096BDBE}"/>
    <dgm:cxn modelId="{12D107EC-1591-40CC-ABB4-64BD5EC99AC1}" type="presOf" srcId="{3FA42F7C-F465-4B62-B000-28814AE1A57B}" destId="{2EED581F-D423-4D04-9A9C-1790A8D071BC}" srcOrd="0" destOrd="10" presId="urn:microsoft.com/office/officeart/2005/8/layout/vList2"/>
    <dgm:cxn modelId="{E7EB19F8-F16D-464C-9F27-B5634A8D0DD6}" srcId="{EBAD3AC3-A297-456B-936B-7FFCDBC3A2B1}" destId="{20801B6B-2C74-4B67-A12D-30F36C875C80}" srcOrd="1" destOrd="0" parTransId="{5165357D-176D-4370-BC04-9C6AE93AAFFF}" sibTransId="{DB139133-6A1F-4164-9389-9C4B81519135}"/>
    <dgm:cxn modelId="{2801CC8A-C47C-4080-9DBF-AE54F17D10F5}" type="presParOf" srcId="{4350CBD3-65F0-430F-9C59-5231E4EEEC28}" destId="{6071FBE9-52CA-4BE3-BD7A-EA624DCF64BB}" srcOrd="0" destOrd="0" presId="urn:microsoft.com/office/officeart/2005/8/layout/vList2"/>
    <dgm:cxn modelId="{960E8E03-CAE5-499A-A84F-9DEFE9A72F15}" type="presParOf" srcId="{4350CBD3-65F0-430F-9C59-5231E4EEEC28}" destId="{2EED581F-D423-4D04-9A9C-1790A8D071BC}" srcOrd="1" destOrd="0" presId="urn:microsoft.com/office/officeart/2005/8/layout/vList2"/>
    <dgm:cxn modelId="{C7AD317C-51FB-44CD-9822-E476E33E1A84}" type="presParOf" srcId="{4350CBD3-65F0-430F-9C59-5231E4EEEC28}" destId="{6E93ACF9-02D4-49C8-82DD-BC8E4945AC21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C54112C-67FE-49E8-819B-D679134AB98F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CD5A1D4-4360-47C6-A922-AFEB37F6043A}">
      <dgm:prSet/>
      <dgm:spPr>
        <a:solidFill>
          <a:srgbClr val="FF0000"/>
        </a:solidFill>
      </dgm:spPr>
      <dgm:t>
        <a:bodyPr/>
        <a:lstStyle/>
        <a:p>
          <a:r>
            <a:rPr lang="en-US" dirty="0"/>
            <a:t>What if my plan is denied certification of eligibility as a substantially equivalent plan?</a:t>
          </a:r>
        </a:p>
      </dgm:t>
    </dgm:pt>
    <dgm:pt modelId="{75855D78-952C-46FC-B278-DBEA251FEFFC}" type="parTrans" cxnId="{462F9D73-2467-4537-9A49-7F53152F0257}">
      <dgm:prSet/>
      <dgm:spPr/>
      <dgm:t>
        <a:bodyPr/>
        <a:lstStyle/>
        <a:p>
          <a:endParaRPr lang="en-US"/>
        </a:p>
      </dgm:t>
    </dgm:pt>
    <dgm:pt modelId="{2D322E54-D228-490C-AB82-98B11EF93663}" type="sibTrans" cxnId="{462F9D73-2467-4537-9A49-7F53152F0257}">
      <dgm:prSet/>
      <dgm:spPr/>
      <dgm:t>
        <a:bodyPr/>
        <a:lstStyle/>
        <a:p>
          <a:endParaRPr lang="en-US"/>
        </a:p>
      </dgm:t>
    </dgm:pt>
    <dgm:pt modelId="{2ACF65F9-EA4D-4A48-AC66-C608344D8666}">
      <dgm:prSet/>
      <dgm:spPr/>
      <dgm:t>
        <a:bodyPr/>
        <a:lstStyle/>
        <a:p>
          <a:r>
            <a:rPr lang="en-US"/>
            <a:t>Notification of Denial</a:t>
          </a:r>
        </a:p>
      </dgm:t>
    </dgm:pt>
    <dgm:pt modelId="{25B8A9BD-B476-4D5E-8EA1-500EB4180FF5}" type="parTrans" cxnId="{47F036D5-ED13-4CF4-AF51-7352F3F95AA4}">
      <dgm:prSet/>
      <dgm:spPr/>
      <dgm:t>
        <a:bodyPr/>
        <a:lstStyle/>
        <a:p>
          <a:endParaRPr lang="en-US"/>
        </a:p>
      </dgm:t>
    </dgm:pt>
    <dgm:pt modelId="{F984E038-6408-4619-A2B4-3654959AEA1E}" type="sibTrans" cxnId="{47F036D5-ED13-4CF4-AF51-7352F3F95AA4}">
      <dgm:prSet/>
      <dgm:spPr/>
      <dgm:t>
        <a:bodyPr/>
        <a:lstStyle/>
        <a:p>
          <a:endParaRPr lang="en-US"/>
        </a:p>
      </dgm:t>
    </dgm:pt>
    <dgm:pt modelId="{EFC2EF1A-336C-48BE-AD41-72115D67A752}">
      <dgm:prSet/>
      <dgm:spPr/>
      <dgm:t>
        <a:bodyPr/>
        <a:lstStyle/>
        <a:p>
          <a:r>
            <a:rPr lang="en-US"/>
            <a:t>Basis of denial</a:t>
          </a:r>
        </a:p>
      </dgm:t>
    </dgm:pt>
    <dgm:pt modelId="{E81F5303-2ADB-4261-A3D3-C101DB4319C3}" type="parTrans" cxnId="{9167B8F3-4DD5-4276-BA4F-9EB6CA62694E}">
      <dgm:prSet/>
      <dgm:spPr/>
      <dgm:t>
        <a:bodyPr/>
        <a:lstStyle/>
        <a:p>
          <a:endParaRPr lang="en-US"/>
        </a:p>
      </dgm:t>
    </dgm:pt>
    <dgm:pt modelId="{1F97A46A-35F9-4FE4-A3BA-EFFE3D4550BD}" type="sibTrans" cxnId="{9167B8F3-4DD5-4276-BA4F-9EB6CA62694E}">
      <dgm:prSet/>
      <dgm:spPr/>
      <dgm:t>
        <a:bodyPr/>
        <a:lstStyle/>
        <a:p>
          <a:endParaRPr lang="en-US"/>
        </a:p>
      </dgm:t>
    </dgm:pt>
    <dgm:pt modelId="{A89FF73C-DFB7-4F34-A863-3D582D6F5229}">
      <dgm:prSet/>
      <dgm:spPr/>
      <dgm:t>
        <a:bodyPr/>
        <a:lstStyle/>
        <a:p>
          <a:r>
            <a:rPr lang="en-US"/>
            <a:t>Appeal Rights</a:t>
          </a:r>
        </a:p>
      </dgm:t>
    </dgm:pt>
    <dgm:pt modelId="{1BD9CD62-E69C-4E01-82F8-A0386D138D8C}" type="parTrans" cxnId="{FED33F0E-29DD-4BB5-9C13-51DD97F6EF99}">
      <dgm:prSet/>
      <dgm:spPr/>
      <dgm:t>
        <a:bodyPr/>
        <a:lstStyle/>
        <a:p>
          <a:endParaRPr lang="en-US"/>
        </a:p>
      </dgm:t>
    </dgm:pt>
    <dgm:pt modelId="{27BF91DF-1FA9-402A-8039-DE78A9CFD872}" type="sibTrans" cxnId="{FED33F0E-29DD-4BB5-9C13-51DD97F6EF99}">
      <dgm:prSet/>
      <dgm:spPr/>
      <dgm:t>
        <a:bodyPr/>
        <a:lstStyle/>
        <a:p>
          <a:endParaRPr lang="en-US"/>
        </a:p>
      </dgm:t>
    </dgm:pt>
    <dgm:pt modelId="{FB372C6D-5FAA-4102-A691-DBF831FC36D9}">
      <dgm:prSet/>
      <dgm:spPr/>
      <dgm:t>
        <a:bodyPr/>
        <a:lstStyle/>
        <a:p>
          <a:r>
            <a:rPr lang="en-US" dirty="0"/>
            <a:t>What if my application to substitute a private plan is denied?</a:t>
          </a:r>
        </a:p>
      </dgm:t>
    </dgm:pt>
    <dgm:pt modelId="{302F9222-721E-45C8-9E18-EE41729B358B}" type="parTrans" cxnId="{71F75856-C412-406B-B6C8-CFFD466A0416}">
      <dgm:prSet/>
      <dgm:spPr/>
      <dgm:t>
        <a:bodyPr/>
        <a:lstStyle/>
        <a:p>
          <a:endParaRPr lang="en-US"/>
        </a:p>
      </dgm:t>
    </dgm:pt>
    <dgm:pt modelId="{C1177E25-73EE-4DED-A050-92DDBB66FC24}" type="sibTrans" cxnId="{71F75856-C412-406B-B6C8-CFFD466A0416}">
      <dgm:prSet/>
      <dgm:spPr/>
      <dgm:t>
        <a:bodyPr/>
        <a:lstStyle/>
        <a:p>
          <a:endParaRPr lang="en-US"/>
        </a:p>
      </dgm:t>
    </dgm:pt>
    <dgm:pt modelId="{3853A434-62BD-47B8-9C62-76EDAE7A1071}">
      <dgm:prSet/>
      <dgm:spPr/>
      <dgm:t>
        <a:bodyPr/>
        <a:lstStyle/>
        <a:p>
          <a:r>
            <a:rPr lang="en-US"/>
            <a:t>Notification of Denial</a:t>
          </a:r>
        </a:p>
      </dgm:t>
    </dgm:pt>
    <dgm:pt modelId="{765F13D1-E238-4A1D-A3FC-6BCB75F60263}" type="parTrans" cxnId="{AAB58A98-D7F9-488D-9B76-83C5FF14287C}">
      <dgm:prSet/>
      <dgm:spPr/>
      <dgm:t>
        <a:bodyPr/>
        <a:lstStyle/>
        <a:p>
          <a:endParaRPr lang="en-US"/>
        </a:p>
      </dgm:t>
    </dgm:pt>
    <dgm:pt modelId="{FF5DCCD2-43E0-43A6-A1A1-2818091E1034}" type="sibTrans" cxnId="{AAB58A98-D7F9-488D-9B76-83C5FF14287C}">
      <dgm:prSet/>
      <dgm:spPr/>
      <dgm:t>
        <a:bodyPr/>
        <a:lstStyle/>
        <a:p>
          <a:endParaRPr lang="en-US"/>
        </a:p>
      </dgm:t>
    </dgm:pt>
    <dgm:pt modelId="{E781EF4F-CEB1-4873-86A3-7FE628357DEE}">
      <dgm:prSet/>
      <dgm:spPr/>
      <dgm:t>
        <a:bodyPr/>
        <a:lstStyle/>
        <a:p>
          <a:r>
            <a:rPr lang="en-US"/>
            <a:t>Basis of denial</a:t>
          </a:r>
        </a:p>
      </dgm:t>
    </dgm:pt>
    <dgm:pt modelId="{608D3BFF-0B1D-4E8B-8F98-A67759A15809}" type="parTrans" cxnId="{21E0CFE9-F3D4-4D4E-9FC3-6F7BD84CE0E5}">
      <dgm:prSet/>
      <dgm:spPr/>
      <dgm:t>
        <a:bodyPr/>
        <a:lstStyle/>
        <a:p>
          <a:endParaRPr lang="en-US"/>
        </a:p>
      </dgm:t>
    </dgm:pt>
    <dgm:pt modelId="{15FFEBF2-31CB-4853-AC31-7ABA0141485C}" type="sibTrans" cxnId="{21E0CFE9-F3D4-4D4E-9FC3-6F7BD84CE0E5}">
      <dgm:prSet/>
      <dgm:spPr/>
      <dgm:t>
        <a:bodyPr/>
        <a:lstStyle/>
        <a:p>
          <a:endParaRPr lang="en-US"/>
        </a:p>
      </dgm:t>
    </dgm:pt>
    <dgm:pt modelId="{1E5F3E6C-0D0D-439F-B6A5-9F7F06B9C693}">
      <dgm:prSet/>
      <dgm:spPr/>
      <dgm:t>
        <a:bodyPr/>
        <a:lstStyle/>
        <a:p>
          <a:r>
            <a:rPr lang="en-US"/>
            <a:t>Appeal Rights</a:t>
          </a:r>
        </a:p>
      </dgm:t>
    </dgm:pt>
    <dgm:pt modelId="{DEB07A20-818E-40F9-ACA6-01F1A7168BA6}" type="parTrans" cxnId="{246AFD75-5E1F-46AD-A73B-23B78B220A49}">
      <dgm:prSet/>
      <dgm:spPr/>
      <dgm:t>
        <a:bodyPr/>
        <a:lstStyle/>
        <a:p>
          <a:endParaRPr lang="en-US"/>
        </a:p>
      </dgm:t>
    </dgm:pt>
    <dgm:pt modelId="{410C180A-30E1-41E6-819E-84497068F525}" type="sibTrans" cxnId="{246AFD75-5E1F-46AD-A73B-23B78B220A49}">
      <dgm:prSet/>
      <dgm:spPr/>
      <dgm:t>
        <a:bodyPr/>
        <a:lstStyle/>
        <a:p>
          <a:endParaRPr lang="en-US"/>
        </a:p>
      </dgm:t>
    </dgm:pt>
    <dgm:pt modelId="{7835372C-81E0-49B7-AC26-4373AFB0F3F8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dirty="0"/>
            <a:t>REMEMBER:  Your current obligations to the State will remain the same even during any appeal:  deduct, remit, and report</a:t>
          </a:r>
        </a:p>
      </dgm:t>
    </dgm:pt>
    <dgm:pt modelId="{C8F2DB70-AE8B-4E94-A93D-D9DF08A30D5E}" type="parTrans" cxnId="{889CF9EE-32F6-4384-A281-108F4061769E}">
      <dgm:prSet/>
      <dgm:spPr/>
      <dgm:t>
        <a:bodyPr/>
        <a:lstStyle/>
        <a:p>
          <a:endParaRPr lang="en-US"/>
        </a:p>
      </dgm:t>
    </dgm:pt>
    <dgm:pt modelId="{BB2FEBC0-8D62-4C8C-8F7A-53753ABA99A6}" type="sibTrans" cxnId="{889CF9EE-32F6-4384-A281-108F4061769E}">
      <dgm:prSet/>
      <dgm:spPr/>
      <dgm:t>
        <a:bodyPr/>
        <a:lstStyle/>
        <a:p>
          <a:endParaRPr lang="en-US"/>
        </a:p>
      </dgm:t>
    </dgm:pt>
    <dgm:pt modelId="{E1FB8792-0D04-404F-A053-25836D852609}" type="pres">
      <dgm:prSet presAssocID="{CC54112C-67FE-49E8-819B-D679134AB98F}" presName="linear" presStyleCnt="0">
        <dgm:presLayoutVars>
          <dgm:dir/>
          <dgm:animLvl val="lvl"/>
          <dgm:resizeHandles val="exact"/>
        </dgm:presLayoutVars>
      </dgm:prSet>
      <dgm:spPr/>
    </dgm:pt>
    <dgm:pt modelId="{B34A5135-9B50-4B7F-8F54-9FA28F35D834}" type="pres">
      <dgm:prSet presAssocID="{ECD5A1D4-4360-47C6-A922-AFEB37F6043A}" presName="parentLin" presStyleCnt="0"/>
      <dgm:spPr/>
    </dgm:pt>
    <dgm:pt modelId="{D677AFE4-D6AC-40BD-8023-246C7ED796EF}" type="pres">
      <dgm:prSet presAssocID="{ECD5A1D4-4360-47C6-A922-AFEB37F6043A}" presName="parentLeftMargin" presStyleLbl="node1" presStyleIdx="0" presStyleCnt="3"/>
      <dgm:spPr/>
    </dgm:pt>
    <dgm:pt modelId="{5737359F-EBB0-42D8-8987-AC19578E50CD}" type="pres">
      <dgm:prSet presAssocID="{ECD5A1D4-4360-47C6-A922-AFEB37F6043A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B3364F0D-3A84-4A2F-B942-946815923CF3}" type="pres">
      <dgm:prSet presAssocID="{ECD5A1D4-4360-47C6-A922-AFEB37F6043A}" presName="negativeSpace" presStyleCnt="0"/>
      <dgm:spPr/>
    </dgm:pt>
    <dgm:pt modelId="{74A535E5-F159-4156-96A3-8AB917411DDD}" type="pres">
      <dgm:prSet presAssocID="{ECD5A1D4-4360-47C6-A922-AFEB37F6043A}" presName="childText" presStyleLbl="conFgAcc1" presStyleIdx="0" presStyleCnt="3">
        <dgm:presLayoutVars>
          <dgm:bulletEnabled val="1"/>
        </dgm:presLayoutVars>
      </dgm:prSet>
      <dgm:spPr/>
    </dgm:pt>
    <dgm:pt modelId="{4A3F6037-6C85-4EC5-BC8F-9E7AD3A9F0F8}" type="pres">
      <dgm:prSet presAssocID="{2D322E54-D228-490C-AB82-98B11EF93663}" presName="spaceBetweenRectangles" presStyleCnt="0"/>
      <dgm:spPr/>
    </dgm:pt>
    <dgm:pt modelId="{79589E22-81ED-4F49-AB7F-F9EAFC9C4F19}" type="pres">
      <dgm:prSet presAssocID="{FB372C6D-5FAA-4102-A691-DBF831FC36D9}" presName="parentLin" presStyleCnt="0"/>
      <dgm:spPr/>
    </dgm:pt>
    <dgm:pt modelId="{75C6C9C2-E3CD-4759-BDB9-1B12D3A6938C}" type="pres">
      <dgm:prSet presAssocID="{FB372C6D-5FAA-4102-A691-DBF831FC36D9}" presName="parentLeftMargin" presStyleLbl="node1" presStyleIdx="0" presStyleCnt="3"/>
      <dgm:spPr/>
    </dgm:pt>
    <dgm:pt modelId="{0AE10731-6D36-45F7-8EEE-1EAD2897C5EB}" type="pres">
      <dgm:prSet presAssocID="{FB372C6D-5FAA-4102-A691-DBF831FC36D9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F4C9A031-FC63-4390-A963-83D0994739A0}" type="pres">
      <dgm:prSet presAssocID="{FB372C6D-5FAA-4102-A691-DBF831FC36D9}" presName="negativeSpace" presStyleCnt="0"/>
      <dgm:spPr/>
    </dgm:pt>
    <dgm:pt modelId="{564269A4-2DF8-4455-B863-4E8CD9246179}" type="pres">
      <dgm:prSet presAssocID="{FB372C6D-5FAA-4102-A691-DBF831FC36D9}" presName="childText" presStyleLbl="conFgAcc1" presStyleIdx="1" presStyleCnt="3">
        <dgm:presLayoutVars>
          <dgm:bulletEnabled val="1"/>
        </dgm:presLayoutVars>
      </dgm:prSet>
      <dgm:spPr/>
    </dgm:pt>
    <dgm:pt modelId="{325FC749-B223-49D8-96F9-A91666186EBE}" type="pres">
      <dgm:prSet presAssocID="{C1177E25-73EE-4DED-A050-92DDBB66FC24}" presName="spaceBetweenRectangles" presStyleCnt="0"/>
      <dgm:spPr/>
    </dgm:pt>
    <dgm:pt modelId="{241AD579-53B1-47C7-81D1-B25D7980F4FF}" type="pres">
      <dgm:prSet presAssocID="{7835372C-81E0-49B7-AC26-4373AFB0F3F8}" presName="parentLin" presStyleCnt="0"/>
      <dgm:spPr/>
    </dgm:pt>
    <dgm:pt modelId="{6627C65B-E863-40FA-8637-C288839AC8FD}" type="pres">
      <dgm:prSet presAssocID="{7835372C-81E0-49B7-AC26-4373AFB0F3F8}" presName="parentLeftMargin" presStyleLbl="node1" presStyleIdx="1" presStyleCnt="3"/>
      <dgm:spPr/>
    </dgm:pt>
    <dgm:pt modelId="{B90F5BAF-2AF2-452B-B35E-1B75E9CA919F}" type="pres">
      <dgm:prSet presAssocID="{7835372C-81E0-49B7-AC26-4373AFB0F3F8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2F3589B0-AA5D-4394-ADA0-8173C5F9D9E6}" type="pres">
      <dgm:prSet presAssocID="{7835372C-81E0-49B7-AC26-4373AFB0F3F8}" presName="negativeSpace" presStyleCnt="0"/>
      <dgm:spPr/>
    </dgm:pt>
    <dgm:pt modelId="{F34716A9-A143-430A-9ADB-6115B7E1FC87}" type="pres">
      <dgm:prSet presAssocID="{7835372C-81E0-49B7-AC26-4373AFB0F3F8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88B57402-3F08-4985-86F3-AC8AEFDFBB99}" type="presOf" srcId="{ECD5A1D4-4360-47C6-A922-AFEB37F6043A}" destId="{D677AFE4-D6AC-40BD-8023-246C7ED796EF}" srcOrd="0" destOrd="0" presId="urn:microsoft.com/office/officeart/2005/8/layout/list1"/>
    <dgm:cxn modelId="{F69BB903-96EC-46A9-B640-37E4047FF091}" type="presOf" srcId="{2ACF65F9-EA4D-4A48-AC66-C608344D8666}" destId="{74A535E5-F159-4156-96A3-8AB917411DDD}" srcOrd="0" destOrd="0" presId="urn:microsoft.com/office/officeart/2005/8/layout/list1"/>
    <dgm:cxn modelId="{D4F4FB0C-2798-4D53-94A3-257D9CEA3F21}" type="presOf" srcId="{7835372C-81E0-49B7-AC26-4373AFB0F3F8}" destId="{B90F5BAF-2AF2-452B-B35E-1B75E9CA919F}" srcOrd="1" destOrd="0" presId="urn:microsoft.com/office/officeart/2005/8/layout/list1"/>
    <dgm:cxn modelId="{FED33F0E-29DD-4BB5-9C13-51DD97F6EF99}" srcId="{ECD5A1D4-4360-47C6-A922-AFEB37F6043A}" destId="{A89FF73C-DFB7-4F34-A863-3D582D6F5229}" srcOrd="2" destOrd="0" parTransId="{1BD9CD62-E69C-4E01-82F8-A0386D138D8C}" sibTransId="{27BF91DF-1FA9-402A-8039-DE78A9CFD872}"/>
    <dgm:cxn modelId="{B3991514-C8F1-43C2-8720-0E52C98D6916}" type="presOf" srcId="{E781EF4F-CEB1-4873-86A3-7FE628357DEE}" destId="{564269A4-2DF8-4455-B863-4E8CD9246179}" srcOrd="0" destOrd="1" presId="urn:microsoft.com/office/officeart/2005/8/layout/list1"/>
    <dgm:cxn modelId="{8493E230-8B54-45A8-95A4-B5ED00958731}" type="presOf" srcId="{1E5F3E6C-0D0D-439F-B6A5-9F7F06B9C693}" destId="{564269A4-2DF8-4455-B863-4E8CD9246179}" srcOrd="0" destOrd="2" presId="urn:microsoft.com/office/officeart/2005/8/layout/list1"/>
    <dgm:cxn modelId="{E6889631-D80A-40E6-B9A9-44BC0E55061E}" type="presOf" srcId="{3853A434-62BD-47B8-9C62-76EDAE7A1071}" destId="{564269A4-2DF8-4455-B863-4E8CD9246179}" srcOrd="0" destOrd="0" presId="urn:microsoft.com/office/officeart/2005/8/layout/list1"/>
    <dgm:cxn modelId="{462F9D73-2467-4537-9A49-7F53152F0257}" srcId="{CC54112C-67FE-49E8-819B-D679134AB98F}" destId="{ECD5A1D4-4360-47C6-A922-AFEB37F6043A}" srcOrd="0" destOrd="0" parTransId="{75855D78-952C-46FC-B278-DBEA251FEFFC}" sibTransId="{2D322E54-D228-490C-AB82-98B11EF93663}"/>
    <dgm:cxn modelId="{246AFD75-5E1F-46AD-A73B-23B78B220A49}" srcId="{FB372C6D-5FAA-4102-A691-DBF831FC36D9}" destId="{1E5F3E6C-0D0D-439F-B6A5-9F7F06B9C693}" srcOrd="2" destOrd="0" parTransId="{DEB07A20-818E-40F9-ACA6-01F1A7168BA6}" sibTransId="{410C180A-30E1-41E6-819E-84497068F525}"/>
    <dgm:cxn modelId="{71F75856-C412-406B-B6C8-CFFD466A0416}" srcId="{CC54112C-67FE-49E8-819B-D679134AB98F}" destId="{FB372C6D-5FAA-4102-A691-DBF831FC36D9}" srcOrd="1" destOrd="0" parTransId="{302F9222-721E-45C8-9E18-EE41729B358B}" sibTransId="{C1177E25-73EE-4DED-A050-92DDBB66FC24}"/>
    <dgm:cxn modelId="{70131292-DFA7-4EE4-A49B-7DD700DBCF52}" type="presOf" srcId="{EFC2EF1A-336C-48BE-AD41-72115D67A752}" destId="{74A535E5-F159-4156-96A3-8AB917411DDD}" srcOrd="0" destOrd="1" presId="urn:microsoft.com/office/officeart/2005/8/layout/list1"/>
    <dgm:cxn modelId="{1A8B8595-C70E-4BAD-9FF9-9BF34E268820}" type="presOf" srcId="{FB372C6D-5FAA-4102-A691-DBF831FC36D9}" destId="{0AE10731-6D36-45F7-8EEE-1EAD2897C5EB}" srcOrd="1" destOrd="0" presId="urn:microsoft.com/office/officeart/2005/8/layout/list1"/>
    <dgm:cxn modelId="{AAB58A98-D7F9-488D-9B76-83C5FF14287C}" srcId="{FB372C6D-5FAA-4102-A691-DBF831FC36D9}" destId="{3853A434-62BD-47B8-9C62-76EDAE7A1071}" srcOrd="0" destOrd="0" parTransId="{765F13D1-E238-4A1D-A3FC-6BCB75F60263}" sibTransId="{FF5DCCD2-43E0-43A6-A1A1-2818091E1034}"/>
    <dgm:cxn modelId="{296410CD-9966-4B33-B7C6-4D896EA0CB0F}" type="presOf" srcId="{A89FF73C-DFB7-4F34-A863-3D582D6F5229}" destId="{74A535E5-F159-4156-96A3-8AB917411DDD}" srcOrd="0" destOrd="2" presId="urn:microsoft.com/office/officeart/2005/8/layout/list1"/>
    <dgm:cxn modelId="{47F036D5-ED13-4CF4-AF51-7352F3F95AA4}" srcId="{ECD5A1D4-4360-47C6-A922-AFEB37F6043A}" destId="{2ACF65F9-EA4D-4A48-AC66-C608344D8666}" srcOrd="0" destOrd="0" parTransId="{25B8A9BD-B476-4D5E-8EA1-500EB4180FF5}" sibTransId="{F984E038-6408-4619-A2B4-3654959AEA1E}"/>
    <dgm:cxn modelId="{6F572CD7-8812-461E-89B4-A1F053AB3319}" type="presOf" srcId="{CC54112C-67FE-49E8-819B-D679134AB98F}" destId="{E1FB8792-0D04-404F-A053-25836D852609}" srcOrd="0" destOrd="0" presId="urn:microsoft.com/office/officeart/2005/8/layout/list1"/>
    <dgm:cxn modelId="{D529F3E8-FED1-4842-9357-9B296CC1F452}" type="presOf" srcId="{FB372C6D-5FAA-4102-A691-DBF831FC36D9}" destId="{75C6C9C2-E3CD-4759-BDB9-1B12D3A6938C}" srcOrd="0" destOrd="0" presId="urn:microsoft.com/office/officeart/2005/8/layout/list1"/>
    <dgm:cxn modelId="{21E0CFE9-F3D4-4D4E-9FC3-6F7BD84CE0E5}" srcId="{FB372C6D-5FAA-4102-A691-DBF831FC36D9}" destId="{E781EF4F-CEB1-4873-86A3-7FE628357DEE}" srcOrd="1" destOrd="0" parTransId="{608D3BFF-0B1D-4E8B-8F98-A67759A15809}" sibTransId="{15FFEBF2-31CB-4853-AC31-7ABA0141485C}"/>
    <dgm:cxn modelId="{1612DDEC-04F1-4AC7-BD22-93BC331A430B}" type="presOf" srcId="{7835372C-81E0-49B7-AC26-4373AFB0F3F8}" destId="{6627C65B-E863-40FA-8637-C288839AC8FD}" srcOrd="0" destOrd="0" presId="urn:microsoft.com/office/officeart/2005/8/layout/list1"/>
    <dgm:cxn modelId="{889CF9EE-32F6-4384-A281-108F4061769E}" srcId="{CC54112C-67FE-49E8-819B-D679134AB98F}" destId="{7835372C-81E0-49B7-AC26-4373AFB0F3F8}" srcOrd="2" destOrd="0" parTransId="{C8F2DB70-AE8B-4E94-A93D-D9DF08A30D5E}" sibTransId="{BB2FEBC0-8D62-4C8C-8F7A-53753ABA99A6}"/>
    <dgm:cxn modelId="{AC599BF0-09A5-46AE-87AA-B22000FED67B}" type="presOf" srcId="{ECD5A1D4-4360-47C6-A922-AFEB37F6043A}" destId="{5737359F-EBB0-42D8-8987-AC19578E50CD}" srcOrd="1" destOrd="0" presId="urn:microsoft.com/office/officeart/2005/8/layout/list1"/>
    <dgm:cxn modelId="{9167B8F3-4DD5-4276-BA4F-9EB6CA62694E}" srcId="{ECD5A1D4-4360-47C6-A922-AFEB37F6043A}" destId="{EFC2EF1A-336C-48BE-AD41-72115D67A752}" srcOrd="1" destOrd="0" parTransId="{E81F5303-2ADB-4261-A3D3-C101DB4319C3}" sibTransId="{1F97A46A-35F9-4FE4-A3BA-EFFE3D4550BD}"/>
    <dgm:cxn modelId="{9C8E0738-1225-4A44-B3FB-FD97D73EB019}" type="presParOf" srcId="{E1FB8792-0D04-404F-A053-25836D852609}" destId="{B34A5135-9B50-4B7F-8F54-9FA28F35D834}" srcOrd="0" destOrd="0" presId="urn:microsoft.com/office/officeart/2005/8/layout/list1"/>
    <dgm:cxn modelId="{6661511D-C8F5-44F0-A51F-41ED258A73B2}" type="presParOf" srcId="{B34A5135-9B50-4B7F-8F54-9FA28F35D834}" destId="{D677AFE4-D6AC-40BD-8023-246C7ED796EF}" srcOrd="0" destOrd="0" presId="urn:microsoft.com/office/officeart/2005/8/layout/list1"/>
    <dgm:cxn modelId="{E4A384B1-B51F-460E-AF5D-898C8B9011F5}" type="presParOf" srcId="{B34A5135-9B50-4B7F-8F54-9FA28F35D834}" destId="{5737359F-EBB0-42D8-8987-AC19578E50CD}" srcOrd="1" destOrd="0" presId="urn:microsoft.com/office/officeart/2005/8/layout/list1"/>
    <dgm:cxn modelId="{09ADF4F2-E74C-4230-97F3-324804C8230D}" type="presParOf" srcId="{E1FB8792-0D04-404F-A053-25836D852609}" destId="{B3364F0D-3A84-4A2F-B942-946815923CF3}" srcOrd="1" destOrd="0" presId="urn:microsoft.com/office/officeart/2005/8/layout/list1"/>
    <dgm:cxn modelId="{F53CFEB2-2EC1-4AAD-B0D7-2B237EA72FCA}" type="presParOf" srcId="{E1FB8792-0D04-404F-A053-25836D852609}" destId="{74A535E5-F159-4156-96A3-8AB917411DDD}" srcOrd="2" destOrd="0" presId="urn:microsoft.com/office/officeart/2005/8/layout/list1"/>
    <dgm:cxn modelId="{ED3E5E60-C8F1-4343-A5AF-3CEA452CD077}" type="presParOf" srcId="{E1FB8792-0D04-404F-A053-25836D852609}" destId="{4A3F6037-6C85-4EC5-BC8F-9E7AD3A9F0F8}" srcOrd="3" destOrd="0" presId="urn:microsoft.com/office/officeart/2005/8/layout/list1"/>
    <dgm:cxn modelId="{405C9935-C68E-4351-9C96-C0EB2F34901D}" type="presParOf" srcId="{E1FB8792-0D04-404F-A053-25836D852609}" destId="{79589E22-81ED-4F49-AB7F-F9EAFC9C4F19}" srcOrd="4" destOrd="0" presId="urn:microsoft.com/office/officeart/2005/8/layout/list1"/>
    <dgm:cxn modelId="{92B1F5ED-2628-4F50-B0D9-66B8753E95D3}" type="presParOf" srcId="{79589E22-81ED-4F49-AB7F-F9EAFC9C4F19}" destId="{75C6C9C2-E3CD-4759-BDB9-1B12D3A6938C}" srcOrd="0" destOrd="0" presId="urn:microsoft.com/office/officeart/2005/8/layout/list1"/>
    <dgm:cxn modelId="{0E62442D-E9EB-4EED-8B60-A5085381103A}" type="presParOf" srcId="{79589E22-81ED-4F49-AB7F-F9EAFC9C4F19}" destId="{0AE10731-6D36-45F7-8EEE-1EAD2897C5EB}" srcOrd="1" destOrd="0" presId="urn:microsoft.com/office/officeart/2005/8/layout/list1"/>
    <dgm:cxn modelId="{2D182B0F-2701-4F35-98A6-8307BED4D90E}" type="presParOf" srcId="{E1FB8792-0D04-404F-A053-25836D852609}" destId="{F4C9A031-FC63-4390-A963-83D0994739A0}" srcOrd="5" destOrd="0" presId="urn:microsoft.com/office/officeart/2005/8/layout/list1"/>
    <dgm:cxn modelId="{981E0135-BE10-461D-8FEE-DAFFB4BF1B24}" type="presParOf" srcId="{E1FB8792-0D04-404F-A053-25836D852609}" destId="{564269A4-2DF8-4455-B863-4E8CD9246179}" srcOrd="6" destOrd="0" presId="urn:microsoft.com/office/officeart/2005/8/layout/list1"/>
    <dgm:cxn modelId="{487AB6ED-AB70-473C-8CD7-4C40D2843572}" type="presParOf" srcId="{E1FB8792-0D04-404F-A053-25836D852609}" destId="{325FC749-B223-49D8-96F9-A91666186EBE}" srcOrd="7" destOrd="0" presId="urn:microsoft.com/office/officeart/2005/8/layout/list1"/>
    <dgm:cxn modelId="{03A36027-A43F-4C9C-B5BC-ECD5FAB8B397}" type="presParOf" srcId="{E1FB8792-0D04-404F-A053-25836D852609}" destId="{241AD579-53B1-47C7-81D1-B25D7980F4FF}" srcOrd="8" destOrd="0" presId="urn:microsoft.com/office/officeart/2005/8/layout/list1"/>
    <dgm:cxn modelId="{77835AFD-DC9F-40E9-B6DF-F18FE8D3638E}" type="presParOf" srcId="{241AD579-53B1-47C7-81D1-B25D7980F4FF}" destId="{6627C65B-E863-40FA-8637-C288839AC8FD}" srcOrd="0" destOrd="0" presId="urn:microsoft.com/office/officeart/2005/8/layout/list1"/>
    <dgm:cxn modelId="{2A0AF205-F99B-4EA0-9F06-E2D55A61C2B2}" type="presParOf" srcId="{241AD579-53B1-47C7-81D1-B25D7980F4FF}" destId="{B90F5BAF-2AF2-452B-B35E-1B75E9CA919F}" srcOrd="1" destOrd="0" presId="urn:microsoft.com/office/officeart/2005/8/layout/list1"/>
    <dgm:cxn modelId="{935705C9-5EE6-441D-9F90-C711DC2293E5}" type="presParOf" srcId="{E1FB8792-0D04-404F-A053-25836D852609}" destId="{2F3589B0-AA5D-4394-ADA0-8173C5F9D9E6}" srcOrd="9" destOrd="0" presId="urn:microsoft.com/office/officeart/2005/8/layout/list1"/>
    <dgm:cxn modelId="{9AD9883D-6841-4F43-8B71-B77E1BA633AD}" type="presParOf" srcId="{E1FB8792-0D04-404F-A053-25836D852609}" destId="{F34716A9-A143-430A-9ADB-6115B7E1FC87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FCF804-9F60-488B-88B2-70453F29BDBC}">
      <dsp:nvSpPr>
        <dsp:cNvPr id="0" name=""/>
        <dsp:cNvSpPr/>
      </dsp:nvSpPr>
      <dsp:spPr>
        <a:xfrm>
          <a:off x="2762325" y="0"/>
          <a:ext cx="4093482" cy="4093482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5FCEF8-E11C-41BF-84AE-DFA908B28959}">
      <dsp:nvSpPr>
        <dsp:cNvPr id="0" name=""/>
        <dsp:cNvSpPr/>
      </dsp:nvSpPr>
      <dsp:spPr>
        <a:xfrm>
          <a:off x="3151206" y="388880"/>
          <a:ext cx="1596457" cy="159645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Register</a:t>
          </a:r>
        </a:p>
      </dsp:txBody>
      <dsp:txXfrm>
        <a:off x="3229139" y="466813"/>
        <a:ext cx="1440591" cy="1440591"/>
      </dsp:txXfrm>
    </dsp:sp>
    <dsp:sp modelId="{91745FBE-A273-43A6-9ACD-344FD8CAEF44}">
      <dsp:nvSpPr>
        <dsp:cNvPr id="0" name=""/>
        <dsp:cNvSpPr/>
      </dsp:nvSpPr>
      <dsp:spPr>
        <a:xfrm>
          <a:off x="4870468" y="388880"/>
          <a:ext cx="1596457" cy="159645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Deduct</a:t>
          </a:r>
        </a:p>
      </dsp:txBody>
      <dsp:txXfrm>
        <a:off x="4948401" y="466813"/>
        <a:ext cx="1440591" cy="1440591"/>
      </dsp:txXfrm>
    </dsp:sp>
    <dsp:sp modelId="{3E9F38F8-F249-4C3D-B3BF-D9778E191F36}">
      <dsp:nvSpPr>
        <dsp:cNvPr id="0" name=""/>
        <dsp:cNvSpPr/>
      </dsp:nvSpPr>
      <dsp:spPr>
        <a:xfrm>
          <a:off x="3151206" y="2108143"/>
          <a:ext cx="1596457" cy="159645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Remit</a:t>
          </a:r>
        </a:p>
      </dsp:txBody>
      <dsp:txXfrm>
        <a:off x="3229139" y="2186076"/>
        <a:ext cx="1440591" cy="1440591"/>
      </dsp:txXfrm>
    </dsp:sp>
    <dsp:sp modelId="{80D564DD-04A7-40AA-86EA-0B9ADC60665C}">
      <dsp:nvSpPr>
        <dsp:cNvPr id="0" name=""/>
        <dsp:cNvSpPr/>
      </dsp:nvSpPr>
      <dsp:spPr>
        <a:xfrm>
          <a:off x="4870468" y="2108143"/>
          <a:ext cx="1596457" cy="159645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Report</a:t>
          </a:r>
        </a:p>
      </dsp:txBody>
      <dsp:txXfrm>
        <a:off x="4948401" y="2186076"/>
        <a:ext cx="1440591" cy="144059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A317E2-A6D4-42AD-9E4A-A3E3527ADE55}">
      <dsp:nvSpPr>
        <dsp:cNvPr id="0" name=""/>
        <dsp:cNvSpPr/>
      </dsp:nvSpPr>
      <dsp:spPr>
        <a:xfrm>
          <a:off x="1514544" y="1069"/>
          <a:ext cx="1967046" cy="9835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Make sure to sign up for notifications from the Maine PFML program</a:t>
          </a:r>
        </a:p>
      </dsp:txBody>
      <dsp:txXfrm>
        <a:off x="1543350" y="29875"/>
        <a:ext cx="1909434" cy="925911"/>
      </dsp:txXfrm>
    </dsp:sp>
    <dsp:sp modelId="{737271D4-5351-4F3E-950D-98EE00B789EB}">
      <dsp:nvSpPr>
        <dsp:cNvPr id="0" name=""/>
        <dsp:cNvSpPr/>
      </dsp:nvSpPr>
      <dsp:spPr>
        <a:xfrm>
          <a:off x="1514544" y="1132120"/>
          <a:ext cx="1967046" cy="9835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Check your employer account through the portal regularly</a:t>
          </a:r>
        </a:p>
      </dsp:txBody>
      <dsp:txXfrm>
        <a:off x="1543350" y="1160926"/>
        <a:ext cx="1909434" cy="925911"/>
      </dsp:txXfrm>
    </dsp:sp>
    <dsp:sp modelId="{242E5EA8-BC10-4402-BABD-4B5207642CB1}">
      <dsp:nvSpPr>
        <dsp:cNvPr id="0" name=""/>
        <dsp:cNvSpPr/>
      </dsp:nvSpPr>
      <dsp:spPr>
        <a:xfrm>
          <a:off x="1514544" y="2263172"/>
          <a:ext cx="1967046" cy="9835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Approval from the Department is required BEFORE:</a:t>
          </a:r>
        </a:p>
      </dsp:txBody>
      <dsp:txXfrm>
        <a:off x="1543350" y="2291978"/>
        <a:ext cx="1909434" cy="925911"/>
      </dsp:txXfrm>
    </dsp:sp>
    <dsp:sp modelId="{12AB96D9-A31F-4779-B9C8-19D04BB23AEA}">
      <dsp:nvSpPr>
        <dsp:cNvPr id="0" name=""/>
        <dsp:cNvSpPr/>
      </dsp:nvSpPr>
      <dsp:spPr>
        <a:xfrm rot="19457599">
          <a:off x="3390515" y="2451956"/>
          <a:ext cx="968970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968970" y="20214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850776" y="2447947"/>
        <a:ext cx="48448" cy="48448"/>
      </dsp:txXfrm>
    </dsp:sp>
    <dsp:sp modelId="{BCF45D99-FA91-4F89-94E6-F7F76F74F3B8}">
      <dsp:nvSpPr>
        <dsp:cNvPr id="0" name=""/>
        <dsp:cNvSpPr/>
      </dsp:nvSpPr>
      <dsp:spPr>
        <a:xfrm>
          <a:off x="4268410" y="1697646"/>
          <a:ext cx="1967046" cy="9835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Any material changes to your plan</a:t>
          </a:r>
        </a:p>
      </dsp:txBody>
      <dsp:txXfrm>
        <a:off x="4297216" y="1726452"/>
        <a:ext cx="1909434" cy="925911"/>
      </dsp:txXfrm>
    </dsp:sp>
    <dsp:sp modelId="{1B34BB52-659E-4B7F-8A8F-EF5E378A22D9}">
      <dsp:nvSpPr>
        <dsp:cNvPr id="0" name=""/>
        <dsp:cNvSpPr/>
      </dsp:nvSpPr>
      <dsp:spPr>
        <a:xfrm rot="2142401">
          <a:off x="3390515" y="3017482"/>
          <a:ext cx="968970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968970" y="20214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850776" y="3013473"/>
        <a:ext cx="48448" cy="48448"/>
      </dsp:txXfrm>
    </dsp:sp>
    <dsp:sp modelId="{D8CD914E-D4A8-4D91-947A-448E242786B1}">
      <dsp:nvSpPr>
        <dsp:cNvPr id="0" name=""/>
        <dsp:cNvSpPr/>
      </dsp:nvSpPr>
      <dsp:spPr>
        <a:xfrm>
          <a:off x="4268410" y="2828698"/>
          <a:ext cx="1967046" cy="9835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If you think you may have good cause to cancel your approved plan</a:t>
          </a:r>
        </a:p>
      </dsp:txBody>
      <dsp:txXfrm>
        <a:off x="4297216" y="2857504"/>
        <a:ext cx="1909434" cy="925911"/>
      </dsp:txXfrm>
    </dsp:sp>
    <dsp:sp modelId="{F7FC6121-753C-476B-94F5-0AAC26526461}">
      <dsp:nvSpPr>
        <dsp:cNvPr id="0" name=""/>
        <dsp:cNvSpPr/>
      </dsp:nvSpPr>
      <dsp:spPr>
        <a:xfrm>
          <a:off x="1514544" y="3394224"/>
          <a:ext cx="1967046" cy="9835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Approval of your plan can be revoked by the Department under certain circumstances</a:t>
          </a:r>
        </a:p>
      </dsp:txBody>
      <dsp:txXfrm>
        <a:off x="1543350" y="3423030"/>
        <a:ext cx="1909434" cy="92591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6D2719-0D86-4EF7-BDAB-D3BB64F2C07B}">
      <dsp:nvSpPr>
        <dsp:cNvPr id="0" name=""/>
        <dsp:cNvSpPr/>
      </dsp:nvSpPr>
      <dsp:spPr>
        <a:xfrm>
          <a:off x="-135111" y="179024"/>
          <a:ext cx="7045758" cy="148804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95275D-1A21-4127-84BC-7C2BE5C1C52A}">
      <dsp:nvSpPr>
        <dsp:cNvPr id="0" name=""/>
        <dsp:cNvSpPr/>
      </dsp:nvSpPr>
      <dsp:spPr>
        <a:xfrm>
          <a:off x="315022" y="513834"/>
          <a:ext cx="818426" cy="81842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93AF04-9634-4E30-804A-76093C328691}">
      <dsp:nvSpPr>
        <dsp:cNvPr id="0" name=""/>
        <dsp:cNvSpPr/>
      </dsp:nvSpPr>
      <dsp:spPr>
        <a:xfrm>
          <a:off x="1583583" y="179024"/>
          <a:ext cx="3170591" cy="14880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7485" tIns="157485" rIns="157485" bIns="157485" numCol="1" spcCol="1270" anchor="ctr" anchorCtr="0">
          <a:noAutofit/>
        </a:bodyPr>
        <a:lstStyle/>
        <a:p>
          <a:pPr marL="0" lvl="0" indent="0" algn="l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DON’T STRESS!  WE’RE HERE TO HELP</a:t>
          </a:r>
        </a:p>
      </dsp:txBody>
      <dsp:txXfrm>
        <a:off x="1583583" y="179024"/>
        <a:ext cx="3170591" cy="1488047"/>
      </dsp:txXfrm>
    </dsp:sp>
    <dsp:sp modelId="{10AC56E0-C3CF-4C9F-8096-BCE17B8A4796}">
      <dsp:nvSpPr>
        <dsp:cNvPr id="0" name=""/>
        <dsp:cNvSpPr/>
      </dsp:nvSpPr>
      <dsp:spPr>
        <a:xfrm>
          <a:off x="4754174" y="179024"/>
          <a:ext cx="2153110" cy="14880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7485" tIns="157485" rIns="157485" bIns="157485" numCol="1" spcCol="1270" anchor="ctr" anchorCtr="0">
          <a:noAutofit/>
        </a:bodyPr>
        <a:lstStyle/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>
        <a:off x="4754174" y="179024"/>
        <a:ext cx="2153110" cy="1488047"/>
      </dsp:txXfrm>
    </dsp:sp>
    <dsp:sp modelId="{537F1922-9755-4375-B62E-B6D43EF548CB}">
      <dsp:nvSpPr>
        <dsp:cNvPr id="0" name=""/>
        <dsp:cNvSpPr/>
      </dsp:nvSpPr>
      <dsp:spPr>
        <a:xfrm>
          <a:off x="-135111" y="2108798"/>
          <a:ext cx="7045758" cy="246794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C2862C-7B18-434F-B4B5-09A5DD54A942}">
      <dsp:nvSpPr>
        <dsp:cNvPr id="0" name=""/>
        <dsp:cNvSpPr/>
      </dsp:nvSpPr>
      <dsp:spPr>
        <a:xfrm>
          <a:off x="315022" y="3010607"/>
          <a:ext cx="818426" cy="81842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4C8B0C-9C1E-4FAA-9615-6D24D20256E2}">
      <dsp:nvSpPr>
        <dsp:cNvPr id="0" name=""/>
        <dsp:cNvSpPr/>
      </dsp:nvSpPr>
      <dsp:spPr>
        <a:xfrm>
          <a:off x="1252541" y="2232722"/>
          <a:ext cx="3170591" cy="24296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7485" tIns="157485" rIns="157485" bIns="157485" numCol="1" spcCol="1270" anchor="ctr" anchorCtr="0">
          <a:noAutofit/>
        </a:bodyPr>
        <a:lstStyle/>
        <a:p>
          <a:pPr marL="0" lvl="0" indent="0" algn="l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CHECK THE WEBSITE: maine.gov/</a:t>
          </a:r>
          <a:r>
            <a:rPr lang="en-US" sz="2300" kern="1200" dirty="0" err="1"/>
            <a:t>paidleave</a:t>
          </a:r>
          <a:endParaRPr lang="en-US" sz="2300" kern="1200" dirty="0"/>
        </a:p>
      </dsp:txBody>
      <dsp:txXfrm>
        <a:off x="1252541" y="2232722"/>
        <a:ext cx="3170591" cy="2429609"/>
      </dsp:txXfrm>
    </dsp:sp>
    <dsp:sp modelId="{7DF6E4A4-5A42-46A2-91F9-C4BA2091105C}">
      <dsp:nvSpPr>
        <dsp:cNvPr id="0" name=""/>
        <dsp:cNvSpPr/>
      </dsp:nvSpPr>
      <dsp:spPr>
        <a:xfrm>
          <a:off x="4480589" y="2039083"/>
          <a:ext cx="2700280" cy="27614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7485" tIns="157485" rIns="157485" bIns="157485" numCol="1" spcCol="1270" anchor="ctr" anchorCtr="0">
          <a:noAutofit/>
        </a:bodyPr>
        <a:lstStyle/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SEND A MESSAGE </a:t>
          </a:r>
          <a:r>
            <a:rPr lang="en-US" sz="1300" kern="1200" dirty="0"/>
            <a:t>THROUGH  YOUR PORTAL ACCOUNT	</a:t>
          </a:r>
        </a:p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CALL US </a:t>
          </a:r>
          <a:r>
            <a:rPr lang="en-US" sz="1300" kern="1200" dirty="0"/>
            <a:t>AT 207-621-5024</a:t>
          </a:r>
        </a:p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 dirty="0"/>
        </a:p>
      </dsp:txBody>
      <dsp:txXfrm>
        <a:off x="4480589" y="2039083"/>
        <a:ext cx="2700280" cy="27614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F73FA4-67D6-40DA-A040-3EFA099B4ACF}">
      <dsp:nvSpPr>
        <dsp:cNvPr id="0" name=""/>
        <dsp:cNvSpPr/>
      </dsp:nvSpPr>
      <dsp:spPr>
        <a:xfrm rot="5400000">
          <a:off x="6146172" y="-2583056"/>
          <a:ext cx="788315" cy="6155605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A private plan is an employer plan that provides benefits and terms that are substantially equivalent to the State PFML Plan</a:t>
          </a:r>
        </a:p>
      </dsp:txBody>
      <dsp:txXfrm rot="-5400000">
        <a:off x="3462527" y="139071"/>
        <a:ext cx="6117123" cy="711351"/>
      </dsp:txXfrm>
    </dsp:sp>
    <dsp:sp modelId="{A898A881-B706-424A-A3BE-81355056A050}">
      <dsp:nvSpPr>
        <dsp:cNvPr id="0" name=""/>
        <dsp:cNvSpPr/>
      </dsp:nvSpPr>
      <dsp:spPr>
        <a:xfrm>
          <a:off x="0" y="2048"/>
          <a:ext cx="3462527" cy="98539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What they are</a:t>
          </a:r>
        </a:p>
      </dsp:txBody>
      <dsp:txXfrm>
        <a:off x="48103" y="50151"/>
        <a:ext cx="3366321" cy="889187"/>
      </dsp:txXfrm>
    </dsp:sp>
    <dsp:sp modelId="{F8CBD919-BF64-48C4-A8AF-C761A1820EFC}">
      <dsp:nvSpPr>
        <dsp:cNvPr id="0" name=""/>
        <dsp:cNvSpPr/>
      </dsp:nvSpPr>
      <dsp:spPr>
        <a:xfrm rot="5400000">
          <a:off x="6146172" y="-1548393"/>
          <a:ext cx="788315" cy="6155605"/>
        </a:xfrm>
        <a:prstGeom prst="round2SameRect">
          <a:avLst/>
        </a:prstGeom>
        <a:solidFill>
          <a:schemeClr val="accent2">
            <a:tint val="40000"/>
            <a:alpha val="90000"/>
            <a:hueOff val="-1363946"/>
            <a:satOff val="15036"/>
            <a:lumOff val="1432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-1363946"/>
              <a:satOff val="15036"/>
              <a:lumOff val="143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Plans that only cover an individual’s own serious health condition like short term or long term disability policies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Plans that can be changed at the employer’s discretion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Plans that consist solely of leave benefits that need to accrue like sick, vacation, or paid time off</a:t>
          </a:r>
        </a:p>
      </dsp:txBody>
      <dsp:txXfrm rot="-5400000">
        <a:off x="3462527" y="1173734"/>
        <a:ext cx="6117123" cy="711351"/>
      </dsp:txXfrm>
    </dsp:sp>
    <dsp:sp modelId="{A2EA5EF0-E4CB-4EBC-8CB5-0F3386E99C23}">
      <dsp:nvSpPr>
        <dsp:cNvPr id="0" name=""/>
        <dsp:cNvSpPr/>
      </dsp:nvSpPr>
      <dsp:spPr>
        <a:xfrm>
          <a:off x="0" y="1036712"/>
          <a:ext cx="3462527" cy="985393"/>
        </a:xfrm>
        <a:prstGeom prst="roundRect">
          <a:avLst/>
        </a:prstGeom>
        <a:solidFill>
          <a:schemeClr val="accent2">
            <a:hueOff val="-988095"/>
            <a:satOff val="4733"/>
            <a:lumOff val="4379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What does NOT qualify</a:t>
          </a:r>
        </a:p>
      </dsp:txBody>
      <dsp:txXfrm>
        <a:off x="48103" y="1084815"/>
        <a:ext cx="3366321" cy="889187"/>
      </dsp:txXfrm>
    </dsp:sp>
    <dsp:sp modelId="{980FC1AC-80CC-48EC-9E5F-CE877FCD0F90}">
      <dsp:nvSpPr>
        <dsp:cNvPr id="0" name=""/>
        <dsp:cNvSpPr/>
      </dsp:nvSpPr>
      <dsp:spPr>
        <a:xfrm rot="5400000">
          <a:off x="6146172" y="-513729"/>
          <a:ext cx="788315" cy="6155605"/>
        </a:xfrm>
        <a:prstGeom prst="round2SameRect">
          <a:avLst/>
        </a:prstGeom>
        <a:solidFill>
          <a:schemeClr val="accent2">
            <a:tint val="40000"/>
            <a:alpha val="90000"/>
            <a:hueOff val="-2727893"/>
            <a:satOff val="30071"/>
            <a:lumOff val="2864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-2727893"/>
              <a:satOff val="30071"/>
              <a:lumOff val="286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/>
            <a:t>Fully insured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Self-insured</a:t>
          </a:r>
        </a:p>
      </dsp:txBody>
      <dsp:txXfrm rot="-5400000">
        <a:off x="3462527" y="2208398"/>
        <a:ext cx="6117123" cy="711351"/>
      </dsp:txXfrm>
    </dsp:sp>
    <dsp:sp modelId="{6F9E3B14-285C-4878-AF51-84DE418450A6}">
      <dsp:nvSpPr>
        <dsp:cNvPr id="0" name=""/>
        <dsp:cNvSpPr/>
      </dsp:nvSpPr>
      <dsp:spPr>
        <a:xfrm>
          <a:off x="0" y="2071375"/>
          <a:ext cx="3462527" cy="985393"/>
        </a:xfrm>
        <a:prstGeom prst="roundRect">
          <a:avLst/>
        </a:prstGeom>
        <a:solidFill>
          <a:schemeClr val="accent2">
            <a:hueOff val="-1976191"/>
            <a:satOff val="9467"/>
            <a:lumOff val="8758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What might qualify</a:t>
          </a:r>
        </a:p>
      </dsp:txBody>
      <dsp:txXfrm>
        <a:off x="48103" y="2119478"/>
        <a:ext cx="3366321" cy="889187"/>
      </dsp:txXfrm>
    </dsp:sp>
    <dsp:sp modelId="{0D7BAFC6-08D9-438D-8C6D-3DC2C5BC0D94}">
      <dsp:nvSpPr>
        <dsp:cNvPr id="0" name=""/>
        <dsp:cNvSpPr/>
      </dsp:nvSpPr>
      <dsp:spPr>
        <a:xfrm rot="5400000">
          <a:off x="6146172" y="520933"/>
          <a:ext cx="788315" cy="6155605"/>
        </a:xfrm>
        <a:prstGeom prst="round2SameRect">
          <a:avLst/>
        </a:prstGeom>
        <a:solidFill>
          <a:schemeClr val="accent2">
            <a:tint val="40000"/>
            <a:alpha val="90000"/>
            <a:hueOff val="-4091839"/>
            <a:satOff val="45107"/>
            <a:lumOff val="4296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-4091839"/>
              <a:satOff val="45107"/>
              <a:lumOff val="429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Beginning April 1, 2025</a:t>
          </a:r>
        </a:p>
      </dsp:txBody>
      <dsp:txXfrm rot="-5400000">
        <a:off x="3462527" y="3243060"/>
        <a:ext cx="6117123" cy="711351"/>
      </dsp:txXfrm>
    </dsp:sp>
    <dsp:sp modelId="{362123E6-78F1-4139-9CC8-87D489680CA1}">
      <dsp:nvSpPr>
        <dsp:cNvPr id="0" name=""/>
        <dsp:cNvSpPr/>
      </dsp:nvSpPr>
      <dsp:spPr>
        <a:xfrm>
          <a:off x="0" y="3106039"/>
          <a:ext cx="3462527" cy="985393"/>
        </a:xfrm>
        <a:prstGeom prst="roundRect">
          <a:avLst/>
        </a:prstGeom>
        <a:solidFill>
          <a:schemeClr val="accent2">
            <a:hueOff val="-2964286"/>
            <a:satOff val="14200"/>
            <a:lumOff val="13137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When can I apply</a:t>
          </a:r>
        </a:p>
      </dsp:txBody>
      <dsp:txXfrm>
        <a:off x="48103" y="3154142"/>
        <a:ext cx="3366321" cy="88918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CD5700-3000-41B4-8993-10B074337BA6}">
      <dsp:nvSpPr>
        <dsp:cNvPr id="0" name=""/>
        <dsp:cNvSpPr/>
      </dsp:nvSpPr>
      <dsp:spPr>
        <a:xfrm>
          <a:off x="8168" y="236833"/>
          <a:ext cx="3232627" cy="969788"/>
        </a:xfrm>
        <a:prstGeom prst="chevron">
          <a:avLst>
            <a:gd name="adj" fmla="val 3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9742" tIns="119742" rIns="119742" bIns="11974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Insurer Requirements</a:t>
          </a:r>
        </a:p>
      </dsp:txBody>
      <dsp:txXfrm>
        <a:off x="299104" y="236833"/>
        <a:ext cx="2650755" cy="969788"/>
      </dsp:txXfrm>
    </dsp:sp>
    <dsp:sp modelId="{EE0222BE-D0C3-4EDC-B886-65C1CADFD9CB}">
      <dsp:nvSpPr>
        <dsp:cNvPr id="0" name=""/>
        <dsp:cNvSpPr/>
      </dsp:nvSpPr>
      <dsp:spPr>
        <a:xfrm>
          <a:off x="8168" y="1206621"/>
          <a:ext cx="2941691" cy="2650026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2459" tIns="232459" rIns="232459" bIns="464918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Must be licensed in Maine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Must have a policy approved by the Bureau of Insurance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Approved policy must be certified as an eligible substantially equivalent plan by the Department</a:t>
          </a:r>
        </a:p>
      </dsp:txBody>
      <dsp:txXfrm>
        <a:off x="8168" y="1206621"/>
        <a:ext cx="2941691" cy="2650026"/>
      </dsp:txXfrm>
    </dsp:sp>
    <dsp:sp modelId="{997F3EDB-E84F-4B9D-90A1-E17E17563EE3}">
      <dsp:nvSpPr>
        <dsp:cNvPr id="0" name=""/>
        <dsp:cNvSpPr/>
      </dsp:nvSpPr>
      <dsp:spPr>
        <a:xfrm>
          <a:off x="3192752" y="236833"/>
          <a:ext cx="3232627" cy="969788"/>
        </a:xfrm>
        <a:prstGeom prst="chevron">
          <a:avLst>
            <a:gd name="adj" fmla="val 30000"/>
          </a:avLst>
        </a:prstGeom>
        <a:solidFill>
          <a:schemeClr val="accent2">
            <a:hueOff val="-1482143"/>
            <a:satOff val="7100"/>
            <a:lumOff val="6569"/>
            <a:alphaOff val="0"/>
          </a:schemeClr>
        </a:solidFill>
        <a:ln w="19050" cap="rnd" cmpd="sng" algn="ctr">
          <a:solidFill>
            <a:schemeClr val="accent2">
              <a:hueOff val="-1482143"/>
              <a:satOff val="7100"/>
              <a:lumOff val="65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9742" tIns="119742" rIns="119742" bIns="11974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Before You Apply</a:t>
          </a:r>
        </a:p>
      </dsp:txBody>
      <dsp:txXfrm>
        <a:off x="3483688" y="236833"/>
        <a:ext cx="2650755" cy="969788"/>
      </dsp:txXfrm>
    </dsp:sp>
    <dsp:sp modelId="{D2937027-416F-498B-B52A-EA77B85D2DBD}">
      <dsp:nvSpPr>
        <dsp:cNvPr id="0" name=""/>
        <dsp:cNvSpPr/>
      </dsp:nvSpPr>
      <dsp:spPr>
        <a:xfrm>
          <a:off x="3192752" y="1206621"/>
          <a:ext cx="2941691" cy="2650026"/>
        </a:xfrm>
        <a:prstGeom prst="rect">
          <a:avLst/>
        </a:prstGeom>
        <a:solidFill>
          <a:schemeClr val="accent2">
            <a:tint val="40000"/>
            <a:alpha val="90000"/>
            <a:hueOff val="-2045920"/>
            <a:satOff val="22554"/>
            <a:lumOff val="2148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-2045920"/>
              <a:satOff val="22554"/>
              <a:lumOff val="214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2459" tIns="232459" rIns="232459" bIns="464918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Make sure you purchase a certified eligible substantially equivalent insurance plan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Evidence of coverage will be required as part of the application process so have that nearby</a:t>
          </a:r>
        </a:p>
      </dsp:txBody>
      <dsp:txXfrm>
        <a:off x="3192752" y="1206621"/>
        <a:ext cx="2941691" cy="2650026"/>
      </dsp:txXfrm>
    </dsp:sp>
    <dsp:sp modelId="{2A45054F-B535-43DA-89EB-5E6A6C5B9870}">
      <dsp:nvSpPr>
        <dsp:cNvPr id="0" name=""/>
        <dsp:cNvSpPr/>
      </dsp:nvSpPr>
      <dsp:spPr>
        <a:xfrm>
          <a:off x="6377336" y="236833"/>
          <a:ext cx="3232627" cy="969788"/>
        </a:xfrm>
        <a:prstGeom prst="chevron">
          <a:avLst>
            <a:gd name="adj" fmla="val 30000"/>
          </a:avLst>
        </a:prstGeom>
        <a:solidFill>
          <a:schemeClr val="accent2">
            <a:hueOff val="-2964286"/>
            <a:satOff val="14200"/>
            <a:lumOff val="13137"/>
            <a:alphaOff val="0"/>
          </a:schemeClr>
        </a:solidFill>
        <a:ln w="19050" cap="rnd" cmpd="sng" algn="ctr">
          <a:solidFill>
            <a:schemeClr val="accent2">
              <a:hueOff val="-2964286"/>
              <a:satOff val="14200"/>
              <a:lumOff val="131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9742" tIns="119742" rIns="119742" bIns="11974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Employer Application Process</a:t>
          </a:r>
        </a:p>
      </dsp:txBody>
      <dsp:txXfrm>
        <a:off x="6668272" y="236833"/>
        <a:ext cx="2650755" cy="969788"/>
      </dsp:txXfrm>
    </dsp:sp>
    <dsp:sp modelId="{41F2E535-6AFD-494F-AD5A-0AD5FC679B94}">
      <dsp:nvSpPr>
        <dsp:cNvPr id="0" name=""/>
        <dsp:cNvSpPr/>
      </dsp:nvSpPr>
      <dsp:spPr>
        <a:xfrm>
          <a:off x="6377336" y="1206621"/>
          <a:ext cx="2941691" cy="2650026"/>
        </a:xfrm>
        <a:prstGeom prst="rect">
          <a:avLst/>
        </a:prstGeom>
        <a:solidFill>
          <a:schemeClr val="accent2">
            <a:tint val="40000"/>
            <a:alpha val="90000"/>
            <a:hueOff val="-4091839"/>
            <a:satOff val="45107"/>
            <a:lumOff val="4296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-4091839"/>
              <a:satOff val="45107"/>
              <a:lumOff val="429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2459" tIns="232459" rIns="232459" bIns="464918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Apply through the portal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Select the correct insurer and plan in the dropdown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Upload the first one or two pages of the policy that show evidence of coverage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Pay the application fee</a:t>
          </a:r>
        </a:p>
      </dsp:txBody>
      <dsp:txXfrm>
        <a:off x="6377336" y="1206621"/>
        <a:ext cx="2941691" cy="265002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F5238F-4A03-459D-8A66-EB7700A0381E}">
      <dsp:nvSpPr>
        <dsp:cNvPr id="0" name=""/>
        <dsp:cNvSpPr/>
      </dsp:nvSpPr>
      <dsp:spPr>
        <a:xfrm>
          <a:off x="0" y="41263"/>
          <a:ext cx="6666833" cy="617760"/>
        </a:xfrm>
        <a:prstGeom prst="roundRect">
          <a:avLst/>
        </a:prstGeom>
        <a:solidFill>
          <a:srgbClr val="00B050"/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What if my plan is approved?</a:t>
          </a:r>
        </a:p>
      </dsp:txBody>
      <dsp:txXfrm>
        <a:off x="30157" y="71420"/>
        <a:ext cx="6606519" cy="557446"/>
      </dsp:txXfrm>
    </dsp:sp>
    <dsp:sp modelId="{D0D5C163-2737-4EF9-A561-A38FD18909F2}">
      <dsp:nvSpPr>
        <dsp:cNvPr id="0" name=""/>
        <dsp:cNvSpPr/>
      </dsp:nvSpPr>
      <dsp:spPr>
        <a:xfrm>
          <a:off x="0" y="659023"/>
          <a:ext cx="6666833" cy="41358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1672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Notification of approval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Includes date that exemption from premium obligation begins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Will notify you that the annual administrative fee is now due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Time period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Includes effective date and end date of approval – 3 years from effective date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Ongoing obligations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REMEMBER:  This only exempts you from paying contributions to the State PFML Fund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You still have an obligation to:</a:t>
          </a:r>
        </a:p>
        <a:p>
          <a:pPr marL="514350" lvl="3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	Submit quarterly wage reports</a:t>
          </a:r>
        </a:p>
        <a:p>
          <a:pPr marL="514350" lvl="3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	Submit an annual data report</a:t>
          </a:r>
        </a:p>
        <a:p>
          <a:pPr marL="514350" lvl="3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   Comply with all terms and conditions of the approved plan, 	laws, rules and policies</a:t>
          </a:r>
        </a:p>
      </dsp:txBody>
      <dsp:txXfrm>
        <a:off x="0" y="659023"/>
        <a:ext cx="6666833" cy="4135873"/>
      </dsp:txXfrm>
    </dsp:sp>
    <dsp:sp modelId="{3965080E-FEA3-47B7-A7CA-92E025A7BB1B}">
      <dsp:nvSpPr>
        <dsp:cNvPr id="0" name=""/>
        <dsp:cNvSpPr/>
      </dsp:nvSpPr>
      <dsp:spPr>
        <a:xfrm>
          <a:off x="0" y="4836160"/>
          <a:ext cx="6666833" cy="617760"/>
        </a:xfrm>
        <a:prstGeom prst="roundRect">
          <a:avLst/>
        </a:prstGeom>
        <a:gradFill rotWithShape="0">
          <a:gsLst>
            <a:gs pos="0">
              <a:schemeClr val="accent2">
                <a:hueOff val="-2964286"/>
                <a:satOff val="14200"/>
                <a:lumOff val="13137"/>
                <a:alphaOff val="0"/>
                <a:tint val="96000"/>
                <a:lumMod val="100000"/>
              </a:schemeClr>
            </a:gs>
            <a:gs pos="78000">
              <a:schemeClr val="accent2">
                <a:hueOff val="-2964286"/>
                <a:satOff val="14200"/>
                <a:lumOff val="13137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DON’T FORGET – if the insurance policy is cancelled for nonpayment of your premiums, your approved private plan may be revoked</a:t>
          </a:r>
          <a:r>
            <a:rPr lang="en-US" sz="500" kern="1200" dirty="0"/>
            <a:t>!</a:t>
          </a:r>
        </a:p>
      </dsp:txBody>
      <dsp:txXfrm>
        <a:off x="30157" y="4866317"/>
        <a:ext cx="6606519" cy="55744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F5238F-4A03-459D-8A66-EB7700A0381E}">
      <dsp:nvSpPr>
        <dsp:cNvPr id="0" name=""/>
        <dsp:cNvSpPr/>
      </dsp:nvSpPr>
      <dsp:spPr>
        <a:xfrm>
          <a:off x="0" y="0"/>
          <a:ext cx="6666833" cy="1104876"/>
        </a:xfrm>
        <a:prstGeom prst="roundRect">
          <a:avLst/>
        </a:prstGeom>
        <a:solidFill>
          <a:srgbClr val="C00000"/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/>
            <a:t>What if my plan is denied?</a:t>
          </a:r>
        </a:p>
      </dsp:txBody>
      <dsp:txXfrm>
        <a:off x="53936" y="53936"/>
        <a:ext cx="6558961" cy="997004"/>
      </dsp:txXfrm>
    </dsp:sp>
    <dsp:sp modelId="{D0D5C163-2737-4EF9-A561-A38FD18909F2}">
      <dsp:nvSpPr>
        <dsp:cNvPr id="0" name=""/>
        <dsp:cNvSpPr/>
      </dsp:nvSpPr>
      <dsp:spPr>
        <a:xfrm>
          <a:off x="0" y="1524038"/>
          <a:ext cx="6666833" cy="3510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1672" tIns="35560" rIns="199136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800" kern="1200" dirty="0"/>
            <a:t>Notification of Denial</a:t>
          </a:r>
        </a:p>
        <a:p>
          <a:pPr marL="571500" lvl="2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800" kern="1200" dirty="0"/>
            <a:t>Basis of denial</a:t>
          </a:r>
        </a:p>
        <a:p>
          <a:pPr marL="571500" lvl="2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800" kern="1200" dirty="0"/>
            <a:t>Appeal Rights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800" kern="1200" dirty="0"/>
            <a:t>Obligations</a:t>
          </a:r>
        </a:p>
        <a:p>
          <a:pPr marL="571500" lvl="2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800" kern="1200" dirty="0"/>
            <a:t>Your current obligations to the State don’t change:</a:t>
          </a:r>
        </a:p>
        <a:p>
          <a:pPr marL="857250" lvl="3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800" kern="1200" dirty="0"/>
            <a:t>Continue to deduct, remit, and report</a:t>
          </a:r>
        </a:p>
      </dsp:txBody>
      <dsp:txXfrm>
        <a:off x="0" y="1524038"/>
        <a:ext cx="6666833" cy="351072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F30914-FFAA-48AD-932C-8BA74DA11F68}">
      <dsp:nvSpPr>
        <dsp:cNvPr id="0" name=""/>
        <dsp:cNvSpPr/>
      </dsp:nvSpPr>
      <dsp:spPr>
        <a:xfrm>
          <a:off x="0" y="16159"/>
          <a:ext cx="6666833" cy="7020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Before you apply</a:t>
          </a:r>
        </a:p>
      </dsp:txBody>
      <dsp:txXfrm>
        <a:off x="34269" y="50428"/>
        <a:ext cx="6598295" cy="633462"/>
      </dsp:txXfrm>
    </dsp:sp>
    <dsp:sp modelId="{24C66D04-C497-48A8-802B-8AB70C03E903}">
      <dsp:nvSpPr>
        <dsp:cNvPr id="0" name=""/>
        <dsp:cNvSpPr/>
      </dsp:nvSpPr>
      <dsp:spPr>
        <a:xfrm>
          <a:off x="0" y="718159"/>
          <a:ext cx="6666833" cy="4719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1672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 dirty="0"/>
            <a:t>Ask yourself:</a:t>
          </a:r>
        </a:p>
        <a:p>
          <a:pPr marL="457200" lvl="2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/>
            <a:t>Does my business have the financial capacity to pay PFML claims made by my employees?</a:t>
          </a:r>
          <a:endParaRPr lang="en-US" sz="2300" kern="1200" dirty="0"/>
        </a:p>
        <a:p>
          <a:pPr marL="457200" lvl="2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/>
            <a:t>Does my business have the financial, human resources, and administrative infrastructure to oversee the full administration of a private PFML plan?</a:t>
          </a:r>
          <a:endParaRPr lang="en-US" sz="2300" kern="1200" dirty="0"/>
        </a:p>
        <a:p>
          <a:pPr marL="457200" lvl="2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 dirty="0"/>
            <a:t>If the infrastructure doesn’t exist, does my business have the financial capacity to contract with a third-party administrator?</a:t>
          </a:r>
        </a:p>
        <a:p>
          <a:pPr marL="457200" lvl="2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 dirty="0"/>
            <a:t>Is there any reason why my business would have difficulty obtaining the required surety bond?</a:t>
          </a:r>
        </a:p>
      </dsp:txBody>
      <dsp:txXfrm>
        <a:off x="0" y="718159"/>
        <a:ext cx="6666833" cy="471960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E71766-880F-41F6-B959-801F3CB05FD9}">
      <dsp:nvSpPr>
        <dsp:cNvPr id="0" name=""/>
        <dsp:cNvSpPr/>
      </dsp:nvSpPr>
      <dsp:spPr>
        <a:xfrm>
          <a:off x="0" y="89086"/>
          <a:ext cx="8596668" cy="514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Employer Application Process</a:t>
          </a:r>
        </a:p>
      </dsp:txBody>
      <dsp:txXfrm>
        <a:off x="25130" y="114216"/>
        <a:ext cx="8546408" cy="464540"/>
      </dsp:txXfrm>
    </dsp:sp>
    <dsp:sp modelId="{48CFCEA6-8A28-4ECF-8B36-3D22E1C02508}">
      <dsp:nvSpPr>
        <dsp:cNvPr id="0" name=""/>
        <dsp:cNvSpPr/>
      </dsp:nvSpPr>
      <dsp:spPr>
        <a:xfrm>
          <a:off x="0" y="603886"/>
          <a:ext cx="8596668" cy="3187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2944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 dirty="0"/>
            <a:t>Apply through the portal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/>
            <a:t>Upload your plan documents </a:t>
          </a:r>
          <a:endParaRPr lang="en-US" sz="1700" kern="1200" dirty="0"/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/>
            <a:t>REMEMBER:  Your plan MUST be substantially equivalent to the State PFML Plan </a:t>
          </a:r>
          <a:endParaRPr lang="en-US" sz="1700" kern="1200" dirty="0"/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/>
            <a:t>Stay true to the law and rule</a:t>
          </a:r>
          <a:endParaRPr lang="en-US" sz="1700" kern="1200" dirty="0"/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 dirty="0"/>
            <a:t>Significant deviation may result in your application for certification as an eligible plan being DENIED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/>
            <a:t>Obtain and upload the surety bond</a:t>
          </a:r>
          <a:endParaRPr lang="en-US" sz="1700" kern="1200" dirty="0"/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 dirty="0"/>
            <a:t>Use the surety bond form required by DOL – make sure it is signed by the surety company and not your insurance producer or broker</a:t>
          </a:r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 dirty="0"/>
            <a:t>Bond amount = The applicable percentage from 26 MRS §850-F(3) times total wages for the most recent four quarters</a:t>
          </a:r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 dirty="0"/>
            <a:t>Pay the application fee</a:t>
          </a:r>
        </a:p>
      </dsp:txBody>
      <dsp:txXfrm>
        <a:off x="0" y="603886"/>
        <a:ext cx="8596668" cy="318780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71FBE9-52CA-4BE3-BD7A-EA624DCF64BB}">
      <dsp:nvSpPr>
        <dsp:cNvPr id="0" name=""/>
        <dsp:cNvSpPr/>
      </dsp:nvSpPr>
      <dsp:spPr>
        <a:xfrm>
          <a:off x="0" y="139998"/>
          <a:ext cx="8596312" cy="608400"/>
        </a:xfrm>
        <a:prstGeom prst="roundRect">
          <a:avLst/>
        </a:prstGeom>
        <a:solidFill>
          <a:schemeClr val="accent2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What if my plan is approved?</a:t>
          </a:r>
        </a:p>
      </dsp:txBody>
      <dsp:txXfrm>
        <a:off x="29700" y="169698"/>
        <a:ext cx="8536912" cy="549000"/>
      </dsp:txXfrm>
    </dsp:sp>
    <dsp:sp modelId="{2EED581F-D423-4D04-9A9C-1790A8D071BC}">
      <dsp:nvSpPr>
        <dsp:cNvPr id="0" name=""/>
        <dsp:cNvSpPr/>
      </dsp:nvSpPr>
      <dsp:spPr>
        <a:xfrm>
          <a:off x="0" y="748398"/>
          <a:ext cx="8596312" cy="2384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2933" tIns="20320" rIns="113792" bIns="203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200" b="1" kern="1200"/>
            <a:t>Notification of approval</a:t>
          </a: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Ø"/>
          </a:pPr>
          <a:r>
            <a:rPr lang="en-US" sz="1200" kern="1200" dirty="0"/>
            <a:t>	Certifies the private plan as being eligible for use as a substantially equivalent plan</a:t>
          </a: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Ø"/>
          </a:pPr>
          <a:r>
            <a:rPr lang="en-US" sz="1200" kern="1200" dirty="0"/>
            <a:t>	Includes date that exemption from premium obligation begins</a:t>
          </a: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Ø"/>
          </a:pPr>
          <a:r>
            <a:rPr lang="en-US" sz="1200" kern="1200" dirty="0"/>
            <a:t>	Will notify you that the annual administrative fee is now due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200" b="1" kern="1200"/>
            <a:t>Time period</a:t>
          </a: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Ø"/>
          </a:pPr>
          <a:r>
            <a:rPr lang="en-US" sz="1200" kern="1200"/>
            <a:t>	Includes effective date and end date of approval – 3 years from effective date </a:t>
          </a: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Ø"/>
          </a:pPr>
          <a:r>
            <a:rPr lang="en-US" sz="1200" kern="1200"/>
            <a:t>	Ongoing obligations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200" b="1" kern="1200"/>
            <a:t>REMEMBER:  </a:t>
          </a:r>
          <a:r>
            <a:rPr lang="en-US" sz="1200" kern="1200"/>
            <a:t>This only exempts you from paying contributions to the State PFML Fund</a:t>
          </a: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Ø"/>
          </a:pPr>
          <a:r>
            <a:rPr lang="en-US" sz="1200" kern="1200" dirty="0"/>
            <a:t>	You still have an obligation to: </a:t>
          </a: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Ø"/>
          </a:pPr>
          <a:r>
            <a:rPr lang="en-US" sz="1200" kern="1200" dirty="0"/>
            <a:t>	Submit quarterly wage reports</a:t>
          </a: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Ø"/>
          </a:pPr>
          <a:r>
            <a:rPr lang="en-US" sz="1200" kern="1200" dirty="0"/>
            <a:t>	Submit an annual data report</a:t>
          </a: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Ø"/>
          </a:pPr>
          <a:r>
            <a:rPr lang="en-US" sz="1200" kern="1200" dirty="0"/>
            <a:t>      	Comply with all terms and conditions of the approved plan, laws, rules and policies</a:t>
          </a:r>
        </a:p>
      </dsp:txBody>
      <dsp:txXfrm>
        <a:off x="0" y="748398"/>
        <a:ext cx="8596312" cy="2384640"/>
      </dsp:txXfrm>
    </dsp:sp>
    <dsp:sp modelId="{6E93ACF9-02D4-49C8-82DD-BC8E4945AC21}">
      <dsp:nvSpPr>
        <dsp:cNvPr id="0" name=""/>
        <dsp:cNvSpPr/>
      </dsp:nvSpPr>
      <dsp:spPr>
        <a:xfrm>
          <a:off x="0" y="3133038"/>
          <a:ext cx="8596312" cy="608400"/>
        </a:xfrm>
        <a:prstGeom prst="roundRect">
          <a:avLst/>
        </a:prstGeom>
        <a:solidFill>
          <a:schemeClr val="accent2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DON’T FORGET – to be approved, your plan must be certified as eligible AND your application to substitute the private plan must be approved</a:t>
          </a:r>
        </a:p>
      </dsp:txBody>
      <dsp:txXfrm>
        <a:off x="29700" y="3162738"/>
        <a:ext cx="8536912" cy="54900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A535E5-F159-4156-96A3-8AB917411DDD}">
      <dsp:nvSpPr>
        <dsp:cNvPr id="0" name=""/>
        <dsp:cNvSpPr/>
      </dsp:nvSpPr>
      <dsp:spPr>
        <a:xfrm>
          <a:off x="0" y="473268"/>
          <a:ext cx="8596312" cy="1086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7169" tIns="312420" rIns="667169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Notification of Denial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Basis of denial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Appeal Rights</a:t>
          </a:r>
        </a:p>
      </dsp:txBody>
      <dsp:txXfrm>
        <a:off x="0" y="473268"/>
        <a:ext cx="8596312" cy="1086750"/>
      </dsp:txXfrm>
    </dsp:sp>
    <dsp:sp modelId="{5737359F-EBB0-42D8-8987-AC19578E50CD}">
      <dsp:nvSpPr>
        <dsp:cNvPr id="0" name=""/>
        <dsp:cNvSpPr/>
      </dsp:nvSpPr>
      <dsp:spPr>
        <a:xfrm>
          <a:off x="429815" y="251868"/>
          <a:ext cx="6017418" cy="442800"/>
        </a:xfrm>
        <a:prstGeom prst="roundRect">
          <a:avLst/>
        </a:prstGeom>
        <a:solidFill>
          <a:srgbClr val="FF00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444" tIns="0" rIns="227444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What if my plan is denied certification of eligibility as a substantially equivalent plan?</a:t>
          </a:r>
        </a:p>
      </dsp:txBody>
      <dsp:txXfrm>
        <a:off x="451431" y="273484"/>
        <a:ext cx="5974186" cy="399568"/>
      </dsp:txXfrm>
    </dsp:sp>
    <dsp:sp modelId="{564269A4-2DF8-4455-B863-4E8CD9246179}">
      <dsp:nvSpPr>
        <dsp:cNvPr id="0" name=""/>
        <dsp:cNvSpPr/>
      </dsp:nvSpPr>
      <dsp:spPr>
        <a:xfrm>
          <a:off x="0" y="1862418"/>
          <a:ext cx="8596312" cy="1086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7169" tIns="312420" rIns="667169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Notification of Denial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Basis of denial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Appeal Rights</a:t>
          </a:r>
        </a:p>
      </dsp:txBody>
      <dsp:txXfrm>
        <a:off x="0" y="1862418"/>
        <a:ext cx="8596312" cy="1086750"/>
      </dsp:txXfrm>
    </dsp:sp>
    <dsp:sp modelId="{0AE10731-6D36-45F7-8EEE-1EAD2897C5EB}">
      <dsp:nvSpPr>
        <dsp:cNvPr id="0" name=""/>
        <dsp:cNvSpPr/>
      </dsp:nvSpPr>
      <dsp:spPr>
        <a:xfrm>
          <a:off x="429815" y="1641018"/>
          <a:ext cx="6017418" cy="4428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444" tIns="0" rIns="227444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What if my application to substitute a private plan is denied?</a:t>
          </a:r>
        </a:p>
      </dsp:txBody>
      <dsp:txXfrm>
        <a:off x="451431" y="1662634"/>
        <a:ext cx="5974186" cy="399568"/>
      </dsp:txXfrm>
    </dsp:sp>
    <dsp:sp modelId="{F34716A9-A143-430A-9ADB-6115B7E1FC87}">
      <dsp:nvSpPr>
        <dsp:cNvPr id="0" name=""/>
        <dsp:cNvSpPr/>
      </dsp:nvSpPr>
      <dsp:spPr>
        <a:xfrm>
          <a:off x="0" y="3251568"/>
          <a:ext cx="8596312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0F5BAF-2AF2-452B-B35E-1B75E9CA919F}">
      <dsp:nvSpPr>
        <dsp:cNvPr id="0" name=""/>
        <dsp:cNvSpPr/>
      </dsp:nvSpPr>
      <dsp:spPr>
        <a:xfrm>
          <a:off x="429815" y="3030168"/>
          <a:ext cx="6017418" cy="442800"/>
        </a:xfrm>
        <a:prstGeom prst="roundRect">
          <a:avLst/>
        </a:prstGeom>
        <a:solidFill>
          <a:schemeClr val="accent2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444" tIns="0" rIns="227444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REMEMBER:  Your current obligations to the State will remain the same even during any appeal:  deduct, remit, and report</a:t>
          </a:r>
        </a:p>
      </dsp:txBody>
      <dsp:txXfrm>
        <a:off x="451431" y="3051784"/>
        <a:ext cx="5974186" cy="3995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6/7/layout/ChevronBlockProcess">
  <dgm:title val="Chevron Block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 fact="0.6"/>
      <dgm:constr type="h" for="des" forName="composite" op="equ"/>
      <dgm:constr type="w" for="ch" forName="composite" refType="w"/>
      <dgm:constr type="w" for="des" forName="parTx"/>
      <dgm:constr type="h" for="des" forName="parTx" op="equ"/>
      <dgm:constr type="w" for="des" forName="desTx"/>
      <dgm:constr type="primFontSz" for="des" forName="parTx" val="28"/>
      <dgm:constr type="primFontSz" for="des" forName="desTx" refType="primFontSz" refFor="des" refForName="parTx" op="lte" fact="0.75"/>
      <dgm:constr type="h" for="des" forName="desTx" op="equ"/>
      <dgm:constr type="w" for="ch" forName="space" refType="w" op="equ" fact="-0.005"/>
    </dgm:constrLst>
    <dgm:ruleLst>
      <dgm:rule type="w" for="ch" forName="composite" val="0" fact="NaN" max="NaN"/>
    </dgm:ruleLst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7">
          <dgm:if name="Name8" func="var" arg="dir" op="equ" val="norm">
            <dgm:constrLst>
              <dgm:constr type="l" for="ch" forName="parTx"/>
              <dgm:constr type="w" for="ch" forName="parTx" refType="w"/>
              <dgm:constr type="t" for="ch" forName="parTx"/>
              <dgm:constr type="l" for="ch" forName="desTx"/>
              <dgm:constr type="w" for="ch" forName="desTx" refType="w" refFor="ch" refForName="parTx" fact="0.91"/>
              <dgm:constr type="t" for="ch" forName="desTx" refType="h" refFor="ch" refForName="parTx"/>
            </dgm:constrLst>
          </dgm:if>
          <dgm:else name="Name9">
            <dgm:constrLst>
              <dgm:constr type="l" for="ch" forName="parTx"/>
              <dgm:constr type="w" for="ch" forName="parTx" refType="w"/>
              <dgm:constr type="t" for="ch" forName="parTx"/>
              <dgm:constr type="l" for="ch" forName="desTx" refType="w" fact="0.09"/>
              <dgm:constr type="w" for="ch" forName="desTx" refType="w" refFor="ch" refForName="parTx" fact="0.91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 styleLbl="alignNode1">
          <dgm:varLst>
            <dgm:chMax val="0"/>
            <dgm:chPref val="0"/>
          </dgm:varLst>
          <dgm:alg type="tx"/>
          <dgm:choose name="Name10">
            <dgm:if name="Name11" func="var" arg="dir" op="equ" val="norm">
              <dgm:shape xmlns:r="http://schemas.openxmlformats.org/officeDocument/2006/relationships" type="chevron" r:blip="">
                <dgm:adjLst>
                  <dgm:adj idx="1" val="0.3"/>
                </dgm:adjLst>
              </dgm:shape>
            </dgm:if>
            <dgm:else name="Name12">
              <dgm:shape xmlns:r="http://schemas.openxmlformats.org/officeDocument/2006/relationships" rot="180" type="chevron" r:blip="">
                <dgm:adjLst/>
              </dgm:shape>
            </dgm:else>
          </dgm:choose>
          <dgm:presOf axis="self" ptType="node"/>
          <dgm:choose name="Name13">
            <dgm:if name="Name14" func="var" arg="dir" op="equ" val="norm">
              <dgm:constrLst>
                <dgm:constr type="h" refType="w" op="lte" fact="0.3"/>
                <dgm:constr type="h"/>
                <dgm:constr type="tMarg" refType="w" fact="0.105"/>
                <dgm:constr type="bMarg" refType="w" fact="0.105"/>
                <dgm:constr type="lMarg" refType="w" fact="0.105"/>
                <dgm:constr type="rMarg" refType="w" fact="0.105"/>
              </dgm:constrLst>
            </dgm:if>
            <dgm:else name="Name15">
              <dgm:constrLst>
                <dgm:constr type="h" refType="w" op="lte" fact="0.3"/>
                <dgm:constr type="h"/>
                <dgm:constr type="tMarg" refType="w" fact="0.105"/>
                <dgm:constr type="bMarg" refType="w" fact="0.105"/>
                <dgm:constr type="lMarg" refType="w" fact="0.105"/>
                <dgm:constr type="rMarg" refType="w" fact="0.105"/>
              </dgm:constrLst>
            </dgm:else>
          </dgm:choose>
          <dgm:ruleLst>
            <dgm:rule type="h" val="INF" fact="NaN" max="NaN"/>
            <dgm:rule type="primFontSz" val="14" fact="NaN" max="NaN"/>
          </dgm:ruleLst>
        </dgm:layoutNode>
        <dgm:layoutNode name="desTx" styleLbl="alignAccFollowNode1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primFontSz" val="20"/>
            <dgm:constr type="tMarg" refType="w" fact="0.224"/>
            <dgm:constr type="bMarg" refType="w" fact="0.448"/>
            <dgm:constr type="lMarg" refType="w" fact="0.224"/>
            <dgm:constr type="rMarg" refType="w" fact="0.224"/>
          </dgm:constrLst>
          <dgm:ruleLst>
            <dgm:rule type="h" val="INF" fact="NaN" max="NaN"/>
            <dgm:rule type="primFontSz" val="11" fact="NaN" max="NaN"/>
          </dgm:ruleLst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C9765-11CD-449E-8D47-7C6B66DD1CD6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5AE20-3AF1-446F-9289-953275BFA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365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C9765-11CD-449E-8D47-7C6B66DD1CD6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5AE20-3AF1-446F-9289-953275BFA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902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C9765-11CD-449E-8D47-7C6B66DD1CD6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5AE20-3AF1-446F-9289-953275BFAA3D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7035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C9765-11CD-449E-8D47-7C6B66DD1CD6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5AE20-3AF1-446F-9289-953275BFA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2001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C9765-11CD-449E-8D47-7C6B66DD1CD6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5AE20-3AF1-446F-9289-953275BFAA3D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094133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C9765-11CD-449E-8D47-7C6B66DD1CD6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5AE20-3AF1-446F-9289-953275BFA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9374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C9765-11CD-449E-8D47-7C6B66DD1CD6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5AE20-3AF1-446F-9289-953275BFA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1610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C9765-11CD-449E-8D47-7C6B66DD1CD6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5AE20-3AF1-446F-9289-953275BFA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858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C9765-11CD-449E-8D47-7C6B66DD1CD6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5AE20-3AF1-446F-9289-953275BFA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150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C9765-11CD-449E-8D47-7C6B66DD1CD6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5AE20-3AF1-446F-9289-953275BFA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562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C9765-11CD-449E-8D47-7C6B66DD1CD6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5AE20-3AF1-446F-9289-953275BFA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338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C9765-11CD-449E-8D47-7C6B66DD1CD6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5AE20-3AF1-446F-9289-953275BFA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935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C9765-11CD-449E-8D47-7C6B66DD1CD6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5AE20-3AF1-446F-9289-953275BFA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348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C9765-11CD-449E-8D47-7C6B66DD1CD6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5AE20-3AF1-446F-9289-953275BFA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472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C9765-11CD-449E-8D47-7C6B66DD1CD6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5AE20-3AF1-446F-9289-953275BFA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919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C9765-11CD-449E-8D47-7C6B66DD1CD6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5AE20-3AF1-446F-9289-953275BFA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558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AC9765-11CD-449E-8D47-7C6B66DD1CD6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C05AE20-3AF1-446F-9289-953275BFA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384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21FD3-F7CB-6D19-8804-A377B19E29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199" y="4571999"/>
            <a:ext cx="7673801" cy="1087656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3400"/>
              <a:t>So You Think You Want A Private Plan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16EA2B-8F29-26B5-8486-BFFC67F2D6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74795" y="5659655"/>
            <a:ext cx="7599205" cy="611896"/>
          </a:xfrm>
        </p:spPr>
        <p:txBody>
          <a:bodyPr>
            <a:normAutofit/>
          </a:bodyPr>
          <a:lstStyle/>
          <a:p>
            <a:pPr algn="l"/>
            <a:r>
              <a:rPr lang="en-US"/>
              <a:t>A Guide for Employers</a:t>
            </a:r>
          </a:p>
        </p:txBody>
      </p:sp>
      <p:pic>
        <p:nvPicPr>
          <p:cNvPr id="1026" name="Picture 2" descr="This is the header This is This is the header This is a graphic for the MDOL Paid Family and Medical Leave web page">
            <a:extLst>
              <a:ext uri="{FF2B5EF4-FFF2-40B4-BE49-F238E27FC236}">
                <a16:creationId xmlns:a16="http://schemas.microsoft.com/office/drawing/2014/main" id="{F0E5008D-8195-A076-9A1F-5D35E712B3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00201" y="2040660"/>
            <a:ext cx="7625162" cy="2211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84886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1617F0-E8BF-A18D-36DA-D299D18F2A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309" y="1550774"/>
            <a:ext cx="9941259" cy="375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4822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9" name="Isosceles Triangle 8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D64E27-0509-29AC-871B-7BE283305A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5873" y="1131994"/>
            <a:ext cx="7062131" cy="4590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3547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7" name="Isosceles Triangle 6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9" name="Isosceles Triangle 8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9FB4E2-503B-513A-9D07-26378D772B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9401" y="1131994"/>
            <a:ext cx="7035074" cy="4590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6224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9" name="Isosceles Triangle 8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B7AD55-FF25-FE64-CD50-29D54650FEA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46872"/>
          <a:stretch/>
        </p:blipFill>
        <p:spPr>
          <a:xfrm>
            <a:off x="1741975" y="1131994"/>
            <a:ext cx="8709927" cy="4590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0353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FC040C-67DA-FF45-7471-6DF89786B0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309" y="1476215"/>
            <a:ext cx="9941259" cy="3901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2348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9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0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1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22541AE-7BB3-924D-092B-12EDE14B55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309" y="1911145"/>
            <a:ext cx="9941259" cy="3032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8595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9" name="Isosceles Triangle 8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F5A3DFB-B5E4-6C35-25B5-BBFA02FEC8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309" y="2283943"/>
            <a:ext cx="9941259" cy="2286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8597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F98E7BF-7248-434C-6E91-3348553509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5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2441CB1-CD58-A19B-0096-7D38BEBA87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309" y="1215257"/>
            <a:ext cx="9941259" cy="4423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029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3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5" name="Isosceles Triangle 24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01028DE-36AF-AA86-4447-C3AA19AF1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867" y="1678666"/>
            <a:ext cx="4088190" cy="236909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800"/>
              <a:t>Fully Insured Plans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57C1A16-B8AB-4D99-A195-A38F556A6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8A9B20B-D1DD-4573-B5EC-5580295192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3">
            <a:extLst>
              <a:ext uri="{FF2B5EF4-FFF2-40B4-BE49-F238E27FC236}">
                <a16:creationId xmlns:a16="http://schemas.microsoft.com/office/drawing/2014/main" id="{66D61E08-70C3-48D8-BEA0-787111DC3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8" name="Rectangle 25">
            <a:extLst>
              <a:ext uri="{FF2B5EF4-FFF2-40B4-BE49-F238E27FC236}">
                <a16:creationId xmlns:a16="http://schemas.microsoft.com/office/drawing/2014/main" id="{FC55298F-0AE5-478E-AD2B-03C2614C5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0" name="Isosceles Triangle 24">
            <a:extLst>
              <a:ext uri="{FF2B5EF4-FFF2-40B4-BE49-F238E27FC236}">
                <a16:creationId xmlns:a16="http://schemas.microsoft.com/office/drawing/2014/main" id="{C180E4EA-0B63-4779-A895-7E90E71088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2" name="Rectangle 27">
            <a:extLst>
              <a:ext uri="{FF2B5EF4-FFF2-40B4-BE49-F238E27FC236}">
                <a16:creationId xmlns:a16="http://schemas.microsoft.com/office/drawing/2014/main" id="{CEE01D9D-3DE8-4EED-B0D3-8F3C79CC7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4" name="Rectangle 28">
            <a:extLst>
              <a:ext uri="{FF2B5EF4-FFF2-40B4-BE49-F238E27FC236}">
                <a16:creationId xmlns:a16="http://schemas.microsoft.com/office/drawing/2014/main" id="{89AF5CE9-607F-43F4-8983-DCD6DA40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6" name="Rectangle 29">
            <a:extLst>
              <a:ext uri="{FF2B5EF4-FFF2-40B4-BE49-F238E27FC236}">
                <a16:creationId xmlns:a16="http://schemas.microsoft.com/office/drawing/2014/main" id="{6EEA2DBD-9E1E-4521-8C01-F32AD18A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8" name="Isosceles Triangle 29">
            <a:extLst>
              <a:ext uri="{FF2B5EF4-FFF2-40B4-BE49-F238E27FC236}">
                <a16:creationId xmlns:a16="http://schemas.microsoft.com/office/drawing/2014/main" id="{15BBD2C1-BA9B-46A9-A27A-33498B169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44F96A4-B43C-7E83-500A-5A27AA882E0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8612578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660719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3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5" name="Isosceles Triangle 24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01028DE-36AF-AA86-4447-C3AA19AF1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867" y="1678666"/>
            <a:ext cx="4088190" cy="236909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800"/>
              <a:t>Fully Insured Plans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57C1A16-B8AB-4D99-A195-A38F556A6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8A9B20B-D1DD-4573-B5EC-5580295192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3">
            <a:extLst>
              <a:ext uri="{FF2B5EF4-FFF2-40B4-BE49-F238E27FC236}">
                <a16:creationId xmlns:a16="http://schemas.microsoft.com/office/drawing/2014/main" id="{66D61E08-70C3-48D8-BEA0-787111DC3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8" name="Rectangle 25">
            <a:extLst>
              <a:ext uri="{FF2B5EF4-FFF2-40B4-BE49-F238E27FC236}">
                <a16:creationId xmlns:a16="http://schemas.microsoft.com/office/drawing/2014/main" id="{FC55298F-0AE5-478E-AD2B-03C2614C5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0" name="Isosceles Triangle 24">
            <a:extLst>
              <a:ext uri="{FF2B5EF4-FFF2-40B4-BE49-F238E27FC236}">
                <a16:creationId xmlns:a16="http://schemas.microsoft.com/office/drawing/2014/main" id="{C180E4EA-0B63-4779-A895-7E90E71088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2" name="Rectangle 27">
            <a:extLst>
              <a:ext uri="{FF2B5EF4-FFF2-40B4-BE49-F238E27FC236}">
                <a16:creationId xmlns:a16="http://schemas.microsoft.com/office/drawing/2014/main" id="{CEE01D9D-3DE8-4EED-B0D3-8F3C79CC7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4" name="Rectangle 28">
            <a:extLst>
              <a:ext uri="{FF2B5EF4-FFF2-40B4-BE49-F238E27FC236}">
                <a16:creationId xmlns:a16="http://schemas.microsoft.com/office/drawing/2014/main" id="{89AF5CE9-607F-43F4-8983-DCD6DA40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6" name="Rectangle 29">
            <a:extLst>
              <a:ext uri="{FF2B5EF4-FFF2-40B4-BE49-F238E27FC236}">
                <a16:creationId xmlns:a16="http://schemas.microsoft.com/office/drawing/2014/main" id="{6EEA2DBD-9E1E-4521-8C01-F32AD18A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8" name="Isosceles Triangle 29">
            <a:extLst>
              <a:ext uri="{FF2B5EF4-FFF2-40B4-BE49-F238E27FC236}">
                <a16:creationId xmlns:a16="http://schemas.microsoft.com/office/drawing/2014/main" id="{15BBD2C1-BA9B-46A9-A27A-33498B169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44F96A4-B43C-7E83-500A-5A27AA882E0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9174168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075294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" name="Rectangle 47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B68331-D8FC-E9F1-EDD2-D03682944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>
            <a:normAutofit/>
          </a:bodyPr>
          <a:lstStyle/>
          <a:p>
            <a:r>
              <a:rPr lang="en-US"/>
              <a:t>General Requirements for ALL Employers</a:t>
            </a:r>
          </a:p>
        </p:txBody>
      </p:sp>
      <p:sp>
        <p:nvSpPr>
          <p:cNvPr id="49" name="Isosceles Triangle 48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0" name="Isosceles Triangle 49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23" name="Content Placeholder 2">
            <a:extLst>
              <a:ext uri="{FF2B5EF4-FFF2-40B4-BE49-F238E27FC236}">
                <a16:creationId xmlns:a16="http://schemas.microsoft.com/office/drawing/2014/main" id="{4151E424-65B6-BF68-E9A1-5CA2A42CAD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9244228"/>
              </p:ext>
            </p:extLst>
          </p:nvPr>
        </p:nvGraphicFramePr>
        <p:xfrm>
          <a:off x="1286933" y="1948543"/>
          <a:ext cx="9618133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304894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4DB1987-3BB5-7758-3CC8-49FD78B5B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867" y="1678666"/>
            <a:ext cx="4088190" cy="236909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800"/>
              <a:t>Self-Insured Plans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57C1A16-B8AB-4D99-A195-A38F556A6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8A9B20B-D1DD-4573-B5EC-5580295192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3">
            <a:extLst>
              <a:ext uri="{FF2B5EF4-FFF2-40B4-BE49-F238E27FC236}">
                <a16:creationId xmlns:a16="http://schemas.microsoft.com/office/drawing/2014/main" id="{66D61E08-70C3-48D8-BEA0-787111DC3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8" name="Rectangle 25">
            <a:extLst>
              <a:ext uri="{FF2B5EF4-FFF2-40B4-BE49-F238E27FC236}">
                <a16:creationId xmlns:a16="http://schemas.microsoft.com/office/drawing/2014/main" id="{FC55298F-0AE5-478E-AD2B-03C2614C5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0" name="Isosceles Triangle 24">
            <a:extLst>
              <a:ext uri="{FF2B5EF4-FFF2-40B4-BE49-F238E27FC236}">
                <a16:creationId xmlns:a16="http://schemas.microsoft.com/office/drawing/2014/main" id="{C180E4EA-0B63-4779-A895-7E90E71088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" name="Rectangle 27">
            <a:extLst>
              <a:ext uri="{FF2B5EF4-FFF2-40B4-BE49-F238E27FC236}">
                <a16:creationId xmlns:a16="http://schemas.microsoft.com/office/drawing/2014/main" id="{CEE01D9D-3DE8-4EED-B0D3-8F3C79CC7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" name="Rectangle 28">
            <a:extLst>
              <a:ext uri="{FF2B5EF4-FFF2-40B4-BE49-F238E27FC236}">
                <a16:creationId xmlns:a16="http://schemas.microsoft.com/office/drawing/2014/main" id="{89AF5CE9-607F-43F4-8983-DCD6DA40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" name="Rectangle 29">
            <a:extLst>
              <a:ext uri="{FF2B5EF4-FFF2-40B4-BE49-F238E27FC236}">
                <a16:creationId xmlns:a16="http://schemas.microsoft.com/office/drawing/2014/main" id="{6EEA2DBD-9E1E-4521-8C01-F32AD18A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8" name="Isosceles Triangle 29">
            <a:extLst>
              <a:ext uri="{FF2B5EF4-FFF2-40B4-BE49-F238E27FC236}">
                <a16:creationId xmlns:a16="http://schemas.microsoft.com/office/drawing/2014/main" id="{15BBD2C1-BA9B-46A9-A27A-33498B169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908DF77-FF6D-85A3-0AEF-2AE8830A76F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5580305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077761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DDE9CD4-0E0A-4129-8689-A89C4E9A6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5DB3CA2-FA66-42B9-90EF-394894352D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2C8D0718-07C6-45A2-A743-BC64673C96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FAE7BCCE-817C-4933-A587-F1EF87D4B4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23">
              <a:extLst>
                <a:ext uri="{FF2B5EF4-FFF2-40B4-BE49-F238E27FC236}">
                  <a16:creationId xmlns:a16="http://schemas.microsoft.com/office/drawing/2014/main" id="{0E96C1E8-3E07-4AF1-BA61-7FB948F90A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Rectangle 25">
              <a:extLst>
                <a:ext uri="{FF2B5EF4-FFF2-40B4-BE49-F238E27FC236}">
                  <a16:creationId xmlns:a16="http://schemas.microsoft.com/office/drawing/2014/main" id="{B3B592D1-4031-4144-A2DB-B2D8F8C738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55CB28D4-D6D1-4DB7-B557-D5FF65237B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Rectangle 27">
              <a:extLst>
                <a:ext uri="{FF2B5EF4-FFF2-40B4-BE49-F238E27FC236}">
                  <a16:creationId xmlns:a16="http://schemas.microsoft.com/office/drawing/2014/main" id="{F69D97D4-6031-4064-9BBA-2E96839A3C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9" name="Rectangle 28">
              <a:extLst>
                <a:ext uri="{FF2B5EF4-FFF2-40B4-BE49-F238E27FC236}">
                  <a16:creationId xmlns:a16="http://schemas.microsoft.com/office/drawing/2014/main" id="{BAF978AE-97B1-4224-A562-EBCE373A12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0" name="Rectangle 29">
              <a:extLst>
                <a:ext uri="{FF2B5EF4-FFF2-40B4-BE49-F238E27FC236}">
                  <a16:creationId xmlns:a16="http://schemas.microsoft.com/office/drawing/2014/main" id="{3A18250B-41A2-4BA7-9E5C-679CF3AEFB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C8751ECC-5286-4332-9942-2D01B71359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5952A4A6-F619-458C-A026-6E5D6AF15D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4DB1987-3BB5-7758-3CC8-49FD78B5B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kern="1200">
                <a:latin typeface="+mj-lt"/>
                <a:ea typeface="+mj-ea"/>
                <a:cs typeface="+mj-cs"/>
              </a:rPr>
              <a:t>Self-Insured Plans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908DF77-FF6D-85A3-0AEF-2AE8830A76F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3613720"/>
              </p:ext>
            </p:extLst>
          </p:nvPr>
        </p:nvGraphicFramePr>
        <p:xfrm>
          <a:off x="677334" y="2160589"/>
          <a:ext cx="8596668" cy="38807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879569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BD6496-0E58-1F67-D0BB-36A6EEBF02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DD44B26-FAB7-50F0-C660-16B56264B7D6}"/>
              </a:ext>
            </a:extLst>
          </p:cNvPr>
          <p:cNvSpPr txBox="1"/>
          <p:nvPr/>
        </p:nvSpPr>
        <p:spPr>
          <a:xfrm>
            <a:off x="405514" y="624036"/>
            <a:ext cx="4410720" cy="201421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If you have not already done it, REGISTER in the portal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If you already registered, LOG IN to your account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000" b="1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0EF746A-A595-59CD-E856-64C569C941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4109" y="2437945"/>
            <a:ext cx="6705599" cy="973509"/>
          </a:xfrm>
          <a:prstGeom prst="rect">
            <a:avLst/>
          </a:prstGeom>
        </p:spPr>
      </p:pic>
      <p:pic>
        <p:nvPicPr>
          <p:cNvPr id="3" name="Picture 2" descr="Graphical user interface, text, application, Word&#10;&#10;Description automatically generated">
            <a:extLst>
              <a:ext uri="{FF2B5EF4-FFF2-40B4-BE49-F238E27FC236}">
                <a16:creationId xmlns:a16="http://schemas.microsoft.com/office/drawing/2014/main" id="{94668FB0-FE05-1856-A395-8F8728F862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0873" y="3754582"/>
            <a:ext cx="7966363" cy="1808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169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348AD16-A215-8C5E-1F64-42D5143653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9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0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1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E53B7E5-47A3-B8F4-B8D6-371C71F2DD5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224" b="10452"/>
          <a:stretch/>
        </p:blipFill>
        <p:spPr>
          <a:xfrm>
            <a:off x="1741941" y="1131994"/>
            <a:ext cx="8709995" cy="4590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9347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6E049F7-5B8D-4D41-3DA5-7A3FB930AC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D4C04C-E181-329B-DB80-1ECFFAE0E0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309" y="1414083"/>
            <a:ext cx="9941259" cy="4026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2612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277B65B-F468-64AD-7720-5B942D570B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9" name="Isosceles Triangle 8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17526F-4501-586A-568C-94BC247D96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309" y="2122396"/>
            <a:ext cx="9941259" cy="2609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3726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9" name="Isosceles Triangle 8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F64C91-E7F6-546F-6525-C7E18EE7E2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309" y="2072690"/>
            <a:ext cx="9941259" cy="2708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407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9" name="Isosceles Triangle 8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E27F3E1-1A1C-96DB-777B-6CAB70DD22F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37384" b="-1"/>
          <a:stretch/>
        </p:blipFill>
        <p:spPr>
          <a:xfrm>
            <a:off x="1741955" y="1131994"/>
            <a:ext cx="8709966" cy="4590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8775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595043-DEE4-8A0B-644D-C81F0FD67F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309" y="2122396"/>
            <a:ext cx="9941259" cy="2609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1076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9" name="Isosceles Triangle 8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6AB1E2E-E037-8E37-7728-6FCE541559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8500" y="1131994"/>
            <a:ext cx="7116877" cy="4590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83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7FD8B8-087E-004D-18A3-BD4CECCB5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>
            <a:normAutofit/>
          </a:bodyPr>
          <a:lstStyle/>
          <a:p>
            <a:r>
              <a:rPr lang="en-US"/>
              <a:t>Private Plan Substitutions</a:t>
            </a:r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6CDCC23-30B4-FEE0-DBFB-4D9AE468029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6274188"/>
              </p:ext>
            </p:extLst>
          </p:nvPr>
        </p:nvGraphicFramePr>
        <p:xfrm>
          <a:off x="1286933" y="1948543"/>
          <a:ext cx="9618133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321783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A77D669-03F9-B391-175A-A6912F0540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309" y="1314670"/>
            <a:ext cx="9941259" cy="4225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8420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82ECAE-1BFD-FFEC-A7A8-0051E865BF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309" y="1625334"/>
            <a:ext cx="9941259" cy="3603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7844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8F0891D-152F-C1A4-4AE5-38E6C23D7C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9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0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1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A9E1026-3653-32E4-9ADE-EC796EAB18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309" y="1911145"/>
            <a:ext cx="9941259" cy="3032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4460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E8C7A30-1431-5DC0-9248-E49CABFD53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9" name="Isosceles Triangle 8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D4AF858-5589-E6FA-AC1D-CB88716EA2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309" y="2283943"/>
            <a:ext cx="9941259" cy="2286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3271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E523A4-36BC-20A3-4ED3-6DC72EB530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309" y="1215257"/>
            <a:ext cx="9941259" cy="4423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6859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028DE-36AF-AA86-4447-C3AA19AF1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>
            <a:normAutofit/>
          </a:bodyPr>
          <a:lstStyle/>
          <a:p>
            <a:r>
              <a:rPr lang="en-US"/>
              <a:t>Self-Insured Plans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44F96A4-B43C-7E83-500A-5A27AA882E0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7886585"/>
              </p:ext>
            </p:extLst>
          </p:nvPr>
        </p:nvGraphicFramePr>
        <p:xfrm>
          <a:off x="677863" y="2160588"/>
          <a:ext cx="8596312" cy="3881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324928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1FE27-4428-F6E4-AD8A-06A674E51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>
            <a:normAutofit/>
          </a:bodyPr>
          <a:lstStyle/>
          <a:p>
            <a:r>
              <a:rPr lang="en-US"/>
              <a:t>Self-Insured Plans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F706A74-29CE-753F-1746-4EA96D58064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1542998"/>
              </p:ext>
            </p:extLst>
          </p:nvPr>
        </p:nvGraphicFramePr>
        <p:xfrm>
          <a:off x="677863" y="2160588"/>
          <a:ext cx="8596312" cy="3881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6103362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51F07A-70C1-82B5-D027-19292420F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9562" y="609600"/>
            <a:ext cx="6424440" cy="1320800"/>
          </a:xfrm>
        </p:spPr>
        <p:txBody>
          <a:bodyPr>
            <a:normAutofit/>
          </a:bodyPr>
          <a:lstStyle/>
          <a:p>
            <a:r>
              <a:rPr lang="en-US"/>
              <a:t>Some Final Thoughts</a:t>
            </a: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EB6743CF-E74B-4A3C-A785-599069DB89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1"/>
            <a:ext cx="476655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39CCF13-130A-FC0D-8599-E6C2839354D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7040785"/>
              </p:ext>
            </p:extLst>
          </p:nvPr>
        </p:nvGraphicFramePr>
        <p:xfrm>
          <a:off x="1524000" y="1662545"/>
          <a:ext cx="7750002" cy="43788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5046194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655AE6B0-AC9E-4167-806F-E9DB135FC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979DBA-20A3-BBBB-C639-857EA3306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81" y="1382486"/>
            <a:ext cx="3547581" cy="4093028"/>
          </a:xfrm>
        </p:spPr>
        <p:txBody>
          <a:bodyPr anchor="ctr">
            <a:normAutofit/>
          </a:bodyPr>
          <a:lstStyle/>
          <a:p>
            <a:r>
              <a:rPr lang="en-US" sz="4400"/>
              <a:t>GET ANSWERS TO YOUR QUESTIONS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523416A-383B-4FDC-B4C9-D8EDDFE9C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267" y="-8467"/>
            <a:ext cx="4766733" cy="6866467"/>
            <a:chOff x="7425267" y="-8467"/>
            <a:chExt cx="4766733" cy="6866467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CB0D29D5-3F7C-4197-821B-6D60A66CC0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347FB49A-3541-428A-AADE-682A3C505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23">
              <a:extLst>
                <a:ext uri="{FF2B5EF4-FFF2-40B4-BE49-F238E27FC236}">
                  <a16:creationId xmlns:a16="http://schemas.microsoft.com/office/drawing/2014/main" id="{D96F53DC-08F1-42C6-B558-B83D54B27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2" name="Rectangle 25">
              <a:extLst>
                <a:ext uri="{FF2B5EF4-FFF2-40B4-BE49-F238E27FC236}">
                  <a16:creationId xmlns:a16="http://schemas.microsoft.com/office/drawing/2014/main" id="{AFE48CAF-A51C-463F-A570-ED99439A5C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01F0C48B-50FF-4351-8207-16D0960483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4" name="Rectangle 27">
              <a:extLst>
                <a:ext uri="{FF2B5EF4-FFF2-40B4-BE49-F238E27FC236}">
                  <a16:creationId xmlns:a16="http://schemas.microsoft.com/office/drawing/2014/main" id="{300384B6-5ED6-4F91-A548-B706D83751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5" name="Rectangle 28">
              <a:extLst>
                <a:ext uri="{FF2B5EF4-FFF2-40B4-BE49-F238E27FC236}">
                  <a16:creationId xmlns:a16="http://schemas.microsoft.com/office/drawing/2014/main" id="{337AFFAE-C182-463C-9459-8AB3C69D9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6" name="Rectangle 29">
              <a:extLst>
                <a:ext uri="{FF2B5EF4-FFF2-40B4-BE49-F238E27FC236}">
                  <a16:creationId xmlns:a16="http://schemas.microsoft.com/office/drawing/2014/main" id="{510ACF17-C3F0-42BF-BDEB-D079277121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7" name="Isosceles Triangle 36">
              <a:extLst>
                <a:ext uri="{FF2B5EF4-FFF2-40B4-BE49-F238E27FC236}">
                  <a16:creationId xmlns:a16="http://schemas.microsoft.com/office/drawing/2014/main" id="{E804EFD0-B84E-476F-9FC6-6C4A42EA00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87BD1F4E-A66D-4C06-86DA-8D56CA7A3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77719" y="0"/>
            <a:ext cx="621428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1" name="Content Placeholder 2">
            <a:extLst>
              <a:ext uri="{FF2B5EF4-FFF2-40B4-BE49-F238E27FC236}">
                <a16:creationId xmlns:a16="http://schemas.microsoft.com/office/drawing/2014/main" id="{46BDF534-5707-0EE2-0252-ADF07D97CBC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8388066"/>
              </p:ext>
            </p:extLst>
          </p:nvPr>
        </p:nvGraphicFramePr>
        <p:xfrm>
          <a:off x="4910715" y="939209"/>
          <a:ext cx="7045758" cy="4979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236248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303A7B-8266-C902-1940-8FCA61659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>
            <a:normAutofit/>
          </a:bodyPr>
          <a:lstStyle/>
          <a:p>
            <a:r>
              <a:rPr lang="en-US"/>
              <a:t>Fully Insured Plans</a:t>
            </a:r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1BFE053-C764-0F47-C5D7-75951E27619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0690552"/>
              </p:ext>
            </p:extLst>
          </p:nvPr>
        </p:nvGraphicFramePr>
        <p:xfrm>
          <a:off x="1286933" y="1948543"/>
          <a:ext cx="9618133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348107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90A61547-2555-4DE2-A37F-A53E549174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5C2447E0-8F0D-479C-94E4-82BC8EB68C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1F943397-DCDD-44CB-BBA9-9510B7698D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3">
              <a:extLst>
                <a:ext uri="{FF2B5EF4-FFF2-40B4-BE49-F238E27FC236}">
                  <a16:creationId xmlns:a16="http://schemas.microsoft.com/office/drawing/2014/main" id="{E2630ADC-31DB-4C48-AC4A-DAAE5A7B8E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8" name="Rectangle 25">
              <a:extLst>
                <a:ext uri="{FF2B5EF4-FFF2-40B4-BE49-F238E27FC236}">
                  <a16:creationId xmlns:a16="http://schemas.microsoft.com/office/drawing/2014/main" id="{2CA5C44E-F54E-47E0-8989-4D8686B33C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9" name="Isosceles Triangle 28">
              <a:extLst>
                <a:ext uri="{FF2B5EF4-FFF2-40B4-BE49-F238E27FC236}">
                  <a16:creationId xmlns:a16="http://schemas.microsoft.com/office/drawing/2014/main" id="{FF54E15E-830B-4375-A239-4C51954DEA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0" name="Rectangle 27">
              <a:extLst>
                <a:ext uri="{FF2B5EF4-FFF2-40B4-BE49-F238E27FC236}">
                  <a16:creationId xmlns:a16="http://schemas.microsoft.com/office/drawing/2014/main" id="{CB37E322-FF7E-4872-BD6B-50A48CBEA5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1" name="Rectangle 28">
              <a:extLst>
                <a:ext uri="{FF2B5EF4-FFF2-40B4-BE49-F238E27FC236}">
                  <a16:creationId xmlns:a16="http://schemas.microsoft.com/office/drawing/2014/main" id="{710D0C1E-D2F8-45B2-AE14-1AC8E976F7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2" name="Rectangle 29">
              <a:extLst>
                <a:ext uri="{FF2B5EF4-FFF2-40B4-BE49-F238E27FC236}">
                  <a16:creationId xmlns:a16="http://schemas.microsoft.com/office/drawing/2014/main" id="{3216331B-17D0-4167-ABD2-B2198058C2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A53A7A96-3806-4BB3-91DE-6EED48AC78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4" name="Isosceles Triangle 33">
              <a:extLst>
                <a:ext uri="{FF2B5EF4-FFF2-40B4-BE49-F238E27FC236}">
                  <a16:creationId xmlns:a16="http://schemas.microsoft.com/office/drawing/2014/main" id="{F8C2B86C-EE71-466E-8991-503F9C9C1B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0A7A7EC6-677E-B681-F440-DE5B8E980D5C}"/>
              </a:ext>
            </a:extLst>
          </p:cNvPr>
          <p:cNvSpPr txBox="1"/>
          <p:nvPr/>
        </p:nvSpPr>
        <p:spPr>
          <a:xfrm>
            <a:off x="949865" y="674571"/>
            <a:ext cx="4410720" cy="215850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If you have not already done it, REGISTER in the portal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If you already registered, LOG IN to your account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000" b="1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AC0B9D2-B0C0-3C89-D9C9-3115B1DB56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9663" y="2432145"/>
            <a:ext cx="5187210" cy="1356717"/>
          </a:xfrm>
          <a:prstGeom prst="rect">
            <a:avLst/>
          </a:prstGeom>
        </p:spPr>
      </p:pic>
      <p:pic>
        <p:nvPicPr>
          <p:cNvPr id="3" name="Picture 2" descr="Graphical user interface, text, application, Word&#10;&#10;Description automatically generated">
            <a:extLst>
              <a:ext uri="{FF2B5EF4-FFF2-40B4-BE49-F238E27FC236}">
                <a16:creationId xmlns:a16="http://schemas.microsoft.com/office/drawing/2014/main" id="{9C6F3BEC-BBF0-B028-88F9-4D00461CE9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5455" y="3962222"/>
            <a:ext cx="7238359" cy="2158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42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9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0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1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D66C938-D4FF-B51C-5829-684B1D64BA8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224" b="10452"/>
          <a:stretch/>
        </p:blipFill>
        <p:spPr>
          <a:xfrm>
            <a:off x="1741941" y="1131994"/>
            <a:ext cx="8709995" cy="4590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9744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2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3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506C23-B295-DF4A-4F43-996A23115F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9724" y="1409392"/>
            <a:ext cx="9941259" cy="4026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1482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066496-8307-4C8D-99FB-0144331840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309" y="2122396"/>
            <a:ext cx="9941259" cy="2609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2545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9" name="Isosceles Triangle 8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469B24-CFCF-A189-EF74-A6CEF69A06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309" y="1637761"/>
            <a:ext cx="9941259" cy="3578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224962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1763</TotalTime>
  <Words>914</Words>
  <Application>Microsoft Office PowerPoint</Application>
  <PresentationFormat>Widescreen</PresentationFormat>
  <Paragraphs>113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3" baseType="lpstr">
      <vt:lpstr>Arial</vt:lpstr>
      <vt:lpstr>Trebuchet MS</vt:lpstr>
      <vt:lpstr>Wingdings</vt:lpstr>
      <vt:lpstr>Wingdings 3</vt:lpstr>
      <vt:lpstr>Facet</vt:lpstr>
      <vt:lpstr>So You Think You Want A Private Plan</vt:lpstr>
      <vt:lpstr>General Requirements for ALL Employers</vt:lpstr>
      <vt:lpstr>Private Plan Substitutions</vt:lpstr>
      <vt:lpstr>Fully Insured Plans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Fully Insured Plans</vt:lpstr>
      <vt:lpstr>Fully Insured Plans</vt:lpstr>
      <vt:lpstr>Self-Insured Plans</vt:lpstr>
      <vt:lpstr>Self-Insured Plans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Self-Insured Plans</vt:lpstr>
      <vt:lpstr>Self-Insured Plans</vt:lpstr>
      <vt:lpstr>Some Final Thoughts</vt:lpstr>
      <vt:lpstr>GET ANSWERS TO YOUR QUESTIONS</vt:lpstr>
    </vt:vector>
  </TitlesOfParts>
  <Company>State of Maine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Shaw, Judith</dc:creator>
  <cp:lastModifiedBy>Shaw, Judith</cp:lastModifiedBy>
  <cp:revision>1</cp:revision>
  <dcterms:created xsi:type="dcterms:W3CDTF">2024-10-03T13:17:54Z</dcterms:created>
  <dcterms:modified xsi:type="dcterms:W3CDTF">2025-02-26T21:21:22Z</dcterms:modified>
</cp:coreProperties>
</file>